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0" r:id="rId1"/>
  </p:sldMasterIdLst>
  <p:notesMasterIdLst>
    <p:notesMasterId r:id="rId30"/>
  </p:notesMasterIdLst>
  <p:sldIdLst>
    <p:sldId id="256" r:id="rId2"/>
    <p:sldId id="284"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85" r:id="rId22"/>
    <p:sldId id="286" r:id="rId23"/>
    <p:sldId id="287" r:id="rId24"/>
    <p:sldId id="277" r:id="rId25"/>
    <p:sldId id="278" r:id="rId26"/>
    <p:sldId id="281" r:id="rId27"/>
    <p:sldId id="282" r:id="rId28"/>
    <p:sldId id="283" r:id="rId29"/>
  </p:sldIdLst>
  <p:sldSz cx="9144000" cy="6858000" type="screen4x3"/>
  <p:notesSz cx="6858000" cy="9144000"/>
  <p:defaultTextStyle>
    <a:defPPr>
      <a:defRPr lang="ko-KR"/>
    </a:defPPr>
    <a:lvl1pPr algn="l" rtl="0" fontAlgn="base" latinLnBrk="1">
      <a:spcBef>
        <a:spcPct val="0"/>
      </a:spcBef>
      <a:spcAft>
        <a:spcPct val="0"/>
      </a:spcAft>
      <a:defRPr kumimoji="1" kern="1200">
        <a:solidFill>
          <a:schemeClr val="tx1"/>
        </a:solidFill>
        <a:latin typeface="굴림" panose="020B0600000101010101" pitchFamily="50" charset="-127"/>
        <a:ea typeface="굴림" panose="020B0600000101010101" pitchFamily="50" charset="-127"/>
        <a:cs typeface="+mn-cs"/>
      </a:defRPr>
    </a:lvl1pPr>
    <a:lvl2pPr marL="457200" algn="l" rtl="0" fontAlgn="base" latinLnBrk="1">
      <a:spcBef>
        <a:spcPct val="0"/>
      </a:spcBef>
      <a:spcAft>
        <a:spcPct val="0"/>
      </a:spcAft>
      <a:defRPr kumimoji="1" kern="1200">
        <a:solidFill>
          <a:schemeClr val="tx1"/>
        </a:solidFill>
        <a:latin typeface="굴림" panose="020B0600000101010101" pitchFamily="50" charset="-127"/>
        <a:ea typeface="굴림" panose="020B0600000101010101" pitchFamily="50" charset="-127"/>
        <a:cs typeface="+mn-cs"/>
      </a:defRPr>
    </a:lvl2pPr>
    <a:lvl3pPr marL="914400" algn="l" rtl="0" fontAlgn="base" latinLnBrk="1">
      <a:spcBef>
        <a:spcPct val="0"/>
      </a:spcBef>
      <a:spcAft>
        <a:spcPct val="0"/>
      </a:spcAft>
      <a:defRPr kumimoji="1" kern="1200">
        <a:solidFill>
          <a:schemeClr val="tx1"/>
        </a:solidFill>
        <a:latin typeface="굴림" panose="020B0600000101010101" pitchFamily="50" charset="-127"/>
        <a:ea typeface="굴림" panose="020B0600000101010101" pitchFamily="50" charset="-127"/>
        <a:cs typeface="+mn-cs"/>
      </a:defRPr>
    </a:lvl3pPr>
    <a:lvl4pPr marL="1371600" algn="l" rtl="0" fontAlgn="base" latinLnBrk="1">
      <a:spcBef>
        <a:spcPct val="0"/>
      </a:spcBef>
      <a:spcAft>
        <a:spcPct val="0"/>
      </a:spcAft>
      <a:defRPr kumimoji="1" kern="1200">
        <a:solidFill>
          <a:schemeClr val="tx1"/>
        </a:solidFill>
        <a:latin typeface="굴림" panose="020B0600000101010101" pitchFamily="50" charset="-127"/>
        <a:ea typeface="굴림" panose="020B0600000101010101" pitchFamily="50" charset="-127"/>
        <a:cs typeface="+mn-cs"/>
      </a:defRPr>
    </a:lvl4pPr>
    <a:lvl5pPr marL="1828800" algn="l" rtl="0" fontAlgn="base" latinLnBrk="1">
      <a:spcBef>
        <a:spcPct val="0"/>
      </a:spcBef>
      <a:spcAft>
        <a:spcPct val="0"/>
      </a:spcAft>
      <a:defRPr kumimoji="1" kern="1200">
        <a:solidFill>
          <a:schemeClr val="tx1"/>
        </a:solidFill>
        <a:latin typeface="굴림" panose="020B0600000101010101" pitchFamily="50" charset="-127"/>
        <a:ea typeface="굴림" panose="020B0600000101010101" pitchFamily="50" charset="-127"/>
        <a:cs typeface="+mn-cs"/>
      </a:defRPr>
    </a:lvl5pPr>
    <a:lvl6pPr marL="2286000" algn="l" defTabSz="914400" rtl="0" eaLnBrk="1" latinLnBrk="1" hangingPunct="1">
      <a:defRPr kumimoji="1" kern="1200">
        <a:solidFill>
          <a:schemeClr val="tx1"/>
        </a:solidFill>
        <a:latin typeface="굴림" panose="020B0600000101010101" pitchFamily="50" charset="-127"/>
        <a:ea typeface="굴림" panose="020B0600000101010101" pitchFamily="50" charset="-127"/>
        <a:cs typeface="+mn-cs"/>
      </a:defRPr>
    </a:lvl6pPr>
    <a:lvl7pPr marL="2743200" algn="l" defTabSz="914400" rtl="0" eaLnBrk="1" latinLnBrk="1" hangingPunct="1">
      <a:defRPr kumimoji="1" kern="1200">
        <a:solidFill>
          <a:schemeClr val="tx1"/>
        </a:solidFill>
        <a:latin typeface="굴림" panose="020B0600000101010101" pitchFamily="50" charset="-127"/>
        <a:ea typeface="굴림" panose="020B0600000101010101" pitchFamily="50" charset="-127"/>
        <a:cs typeface="+mn-cs"/>
      </a:defRPr>
    </a:lvl7pPr>
    <a:lvl8pPr marL="3200400" algn="l" defTabSz="914400" rtl="0" eaLnBrk="1" latinLnBrk="1" hangingPunct="1">
      <a:defRPr kumimoji="1" kern="1200">
        <a:solidFill>
          <a:schemeClr val="tx1"/>
        </a:solidFill>
        <a:latin typeface="굴림" panose="020B0600000101010101" pitchFamily="50" charset="-127"/>
        <a:ea typeface="굴림" panose="020B0600000101010101" pitchFamily="50" charset="-127"/>
        <a:cs typeface="+mn-cs"/>
      </a:defRPr>
    </a:lvl8pPr>
    <a:lvl9pPr marL="3657600" algn="l" defTabSz="914400" rtl="0" eaLnBrk="1" latinLnBrk="1" hangingPunct="1">
      <a:defRPr kumimoji="1" kern="1200">
        <a:solidFill>
          <a:schemeClr val="tx1"/>
        </a:solidFill>
        <a:latin typeface="굴림" panose="020B0600000101010101" pitchFamily="50" charset="-127"/>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84" y="224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C6D129-4E05-4E55-AB41-16FA92DFEB7B}" type="datetimeFigureOut">
              <a:rPr lang="en-US" smtClean="0"/>
              <a:t>9/5/2018</a:t>
            </a:fld>
            <a:endParaRPr 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2EA7D2-8E59-4CD0-87C0-0F5535EF0142}" type="slidenum">
              <a:rPr lang="en-US" smtClean="0"/>
              <a:t>‹#›</a:t>
            </a:fld>
            <a:endParaRPr lang="en-US"/>
          </a:p>
        </p:txBody>
      </p:sp>
    </p:spTree>
    <p:extLst>
      <p:ext uri="{BB962C8B-B14F-4D97-AF65-F5344CB8AC3E}">
        <p14:creationId xmlns:p14="http://schemas.microsoft.com/office/powerpoint/2010/main" val="691591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EB34309-8B1D-4793-B3D9-F15D95344A92}" type="slidenum">
              <a:rPr lang="en-US" altLang="en-US"/>
              <a:pPr/>
              <a:t>13</a:t>
            </a:fld>
            <a:endParaRPr lang="en-US" altLang="en-US"/>
          </a:p>
        </p:txBody>
      </p:sp>
      <p:sp>
        <p:nvSpPr>
          <p:cNvPr id="122882" name="Rectangle 2"/>
          <p:cNvSpPr>
            <a:spLocks noGrp="1" noRot="1" noChangeAspect="1" noChangeArrowheads="1" noTextEdit="1"/>
          </p:cNvSpPr>
          <p:nvPr>
            <p:ph type="sldImg"/>
          </p:nvPr>
        </p:nvSpPr>
        <p:spPr>
          <a:xfrm>
            <a:off x="865188" y="714375"/>
            <a:ext cx="4859337" cy="3644900"/>
          </a:xfrm>
          <a:ln/>
        </p:spPr>
      </p:sp>
      <p:sp>
        <p:nvSpPr>
          <p:cNvPr id="122883" name="Rectangle 3"/>
          <p:cNvSpPr>
            <a:spLocks noGrp="1" noChangeArrowheads="1"/>
          </p:cNvSpPr>
          <p:nvPr>
            <p:ph type="body" idx="1"/>
          </p:nvPr>
        </p:nvSpPr>
        <p:spPr>
          <a:xfrm>
            <a:off x="869950" y="4595813"/>
            <a:ext cx="4921250" cy="4359275"/>
          </a:xfrm>
        </p:spPr>
        <p:txBody>
          <a:bodyPr lIns="89133" tIns="44565" rIns="89133" bIns="44565"/>
          <a:lstStyle/>
          <a:p>
            <a:endParaRPr lang="en-US" altLang="en-US"/>
          </a:p>
        </p:txBody>
      </p:sp>
    </p:spTree>
    <p:extLst>
      <p:ext uri="{BB962C8B-B14F-4D97-AF65-F5344CB8AC3E}">
        <p14:creationId xmlns:p14="http://schemas.microsoft.com/office/powerpoint/2010/main" val="2455780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ko-KR" altLang="en-US" smtClean="0"/>
              <a:t>마스터 제목 스타일 편집</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en-US" dirty="0"/>
          </a:p>
        </p:txBody>
      </p:sp>
      <p:sp>
        <p:nvSpPr>
          <p:cNvPr id="4" name="Date Placeholder 3"/>
          <p:cNvSpPr>
            <a:spLocks noGrp="1"/>
          </p:cNvSpPr>
          <p:nvPr>
            <p:ph type="dt" sz="half" idx="10"/>
          </p:nvPr>
        </p:nvSpPr>
        <p:spPr/>
        <p:txBody>
          <a:bodyPr/>
          <a:lstStyle/>
          <a:p>
            <a:fld id="{4F0FAE81-9B59-4525-A192-110F78837454}" type="datetime1">
              <a:rPr lang="en-US" altLang="ko-KR" smtClean="0"/>
              <a:t>9/5/2018</a:t>
            </a:fld>
            <a:endParaRPr lang="en-US" altLang="ko-KR"/>
          </a:p>
        </p:txBody>
      </p:sp>
      <p:sp>
        <p:nvSpPr>
          <p:cNvPr id="5" name="Footer Placeholder 4"/>
          <p:cNvSpPr>
            <a:spLocks noGrp="1"/>
          </p:cNvSpPr>
          <p:nvPr>
            <p:ph type="ftr" sz="quarter" idx="11"/>
          </p:nvPr>
        </p:nvSpPr>
        <p:spPr/>
        <p:txBody>
          <a:bodyPr/>
          <a:lstStyle/>
          <a:p>
            <a:endParaRPr lang="en-US" altLang="ko-KR"/>
          </a:p>
        </p:txBody>
      </p:sp>
      <p:sp>
        <p:nvSpPr>
          <p:cNvPr id="6" name="Slide Number Placeholder 5"/>
          <p:cNvSpPr>
            <a:spLocks noGrp="1"/>
          </p:cNvSpPr>
          <p:nvPr>
            <p:ph type="sldNum" sz="quarter" idx="12"/>
          </p:nvPr>
        </p:nvSpPr>
        <p:spPr/>
        <p:txBody>
          <a:bodyPr/>
          <a:lstStyle/>
          <a:p>
            <a:fld id="{11727ADE-5663-49F9-BC8A-008A4D4183C7}" type="slidenum">
              <a:rPr lang="en-US" altLang="ko-KR" smtClean="0"/>
              <a:pPr/>
              <a:t>‹#›</a:t>
            </a:fld>
            <a:endParaRPr lang="en-US" altLang="ko-KR"/>
          </a:p>
        </p:txBody>
      </p:sp>
    </p:spTree>
    <p:extLst>
      <p:ext uri="{BB962C8B-B14F-4D97-AF65-F5344CB8AC3E}">
        <p14:creationId xmlns:p14="http://schemas.microsoft.com/office/powerpoint/2010/main" val="829358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A7CAAE96-09F4-4401-9186-C2A237A22F6F}" type="datetime1">
              <a:rPr lang="en-US" smtClean="0"/>
              <a:t>9/5/2018</a:t>
            </a:fld>
            <a:endParaRPr lang="en-US" dirty="0"/>
          </a:p>
        </p:txBody>
      </p:sp>
      <p:sp>
        <p:nvSpPr>
          <p:cNvPr id="5" name="Footer Placeholder 4"/>
          <p:cNvSpPr>
            <a:spLocks noGrp="1"/>
          </p:cNvSpPr>
          <p:nvPr>
            <p:ph type="ftr" sz="quarter" idx="11"/>
          </p:nvPr>
        </p:nvSpPr>
        <p:spPr/>
        <p:txBody>
          <a:bodyPr/>
          <a:lstStyle/>
          <a:p>
            <a:endParaRPr lang="en-US" altLang="ko-KR"/>
          </a:p>
        </p:txBody>
      </p:sp>
      <p:sp>
        <p:nvSpPr>
          <p:cNvPr id="6" name="Slide Number Placeholder 5"/>
          <p:cNvSpPr>
            <a:spLocks noGrp="1"/>
          </p:cNvSpPr>
          <p:nvPr>
            <p:ph type="sldNum" sz="quarter" idx="12"/>
          </p:nvPr>
        </p:nvSpPr>
        <p:spPr/>
        <p:txBody>
          <a:bodyPr/>
          <a:lstStyle/>
          <a:p>
            <a:fld id="{AF0C90D1-1B8E-49C3-AAA4-10ECA54AD100}" type="slidenum">
              <a:rPr lang="en-US" altLang="ko-KR" smtClean="0"/>
              <a:pPr/>
              <a:t>‹#›</a:t>
            </a:fld>
            <a:endParaRPr lang="en-US" altLang="ko-KR"/>
          </a:p>
        </p:txBody>
      </p:sp>
    </p:spTree>
    <p:extLst>
      <p:ext uri="{BB962C8B-B14F-4D97-AF65-F5344CB8AC3E}">
        <p14:creationId xmlns:p14="http://schemas.microsoft.com/office/powerpoint/2010/main" val="2489202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679F9644-ADA6-44B0-B25B-0797971D7420}" type="datetime1">
              <a:rPr lang="en-US" smtClean="0"/>
              <a:t>9/5/2018</a:t>
            </a:fld>
            <a:endParaRPr lang="en-US" dirty="0"/>
          </a:p>
        </p:txBody>
      </p:sp>
      <p:sp>
        <p:nvSpPr>
          <p:cNvPr id="5" name="Footer Placeholder 4"/>
          <p:cNvSpPr>
            <a:spLocks noGrp="1"/>
          </p:cNvSpPr>
          <p:nvPr>
            <p:ph type="ftr" sz="quarter" idx="11"/>
          </p:nvPr>
        </p:nvSpPr>
        <p:spPr/>
        <p:txBody>
          <a:bodyPr/>
          <a:lstStyle/>
          <a:p>
            <a:endParaRPr lang="en-US" altLang="ko-KR"/>
          </a:p>
        </p:txBody>
      </p:sp>
      <p:sp>
        <p:nvSpPr>
          <p:cNvPr id="6" name="Slide Number Placeholder 5"/>
          <p:cNvSpPr>
            <a:spLocks noGrp="1"/>
          </p:cNvSpPr>
          <p:nvPr>
            <p:ph type="sldNum" sz="quarter" idx="12"/>
          </p:nvPr>
        </p:nvSpPr>
        <p:spPr/>
        <p:txBody>
          <a:bodyPr/>
          <a:lstStyle/>
          <a:p>
            <a:fld id="{7E651E05-BFD2-489A-8E4D-CBC6014E6527}" type="slidenum">
              <a:rPr lang="en-US" altLang="ko-KR" smtClean="0"/>
              <a:pPr/>
              <a:t>‹#›</a:t>
            </a:fld>
            <a:endParaRPr lang="en-US" altLang="ko-KR"/>
          </a:p>
        </p:txBody>
      </p:sp>
    </p:spTree>
    <p:extLst>
      <p:ext uri="{BB962C8B-B14F-4D97-AF65-F5344CB8AC3E}">
        <p14:creationId xmlns:p14="http://schemas.microsoft.com/office/powerpoint/2010/main" val="1262998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a:xfrm>
            <a:off x="107504" y="77094"/>
            <a:ext cx="8928992" cy="903634"/>
          </a:xfrm>
        </p:spPr>
        <p:txBody>
          <a:bodyPr/>
          <a:lstStyle/>
          <a:p>
            <a:r>
              <a:rPr lang="ko-KR" altLang="en-US" smtClean="0"/>
              <a:t>마스터 제목 스타일 편집</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US" dirty="0"/>
          </a:p>
        </p:txBody>
      </p:sp>
      <p:sp>
        <p:nvSpPr>
          <p:cNvPr id="4" name="Date Placeholder 3"/>
          <p:cNvSpPr>
            <a:spLocks noGrp="1"/>
          </p:cNvSpPr>
          <p:nvPr>
            <p:ph type="dt" sz="half" idx="10"/>
          </p:nvPr>
        </p:nvSpPr>
        <p:spPr/>
        <p:txBody>
          <a:bodyPr/>
          <a:lstStyle/>
          <a:p>
            <a:fld id="{8B87E3AF-68AE-427D-B908-0F20845969E0}" type="datetime1">
              <a:rPr lang="en-US" smtClean="0"/>
              <a:t>9/5/2018</a:t>
            </a:fld>
            <a:endParaRPr lang="en-US" dirty="0"/>
          </a:p>
        </p:txBody>
      </p:sp>
      <p:sp>
        <p:nvSpPr>
          <p:cNvPr id="5" name="Footer Placeholder 4"/>
          <p:cNvSpPr>
            <a:spLocks noGrp="1"/>
          </p:cNvSpPr>
          <p:nvPr>
            <p:ph type="ftr" sz="quarter" idx="11"/>
          </p:nvPr>
        </p:nvSpPr>
        <p:spPr/>
        <p:txBody>
          <a:bodyPr/>
          <a:lstStyle/>
          <a:p>
            <a:endParaRPr lang="en-US" altLang="ko-KR"/>
          </a:p>
        </p:txBody>
      </p:sp>
      <p:sp>
        <p:nvSpPr>
          <p:cNvPr id="6" name="Slide Number Placeholder 5"/>
          <p:cNvSpPr>
            <a:spLocks noGrp="1"/>
          </p:cNvSpPr>
          <p:nvPr>
            <p:ph type="sldNum" sz="quarter" idx="12"/>
          </p:nvPr>
        </p:nvSpPr>
        <p:spPr/>
        <p:txBody>
          <a:bodyPr/>
          <a:lstStyle/>
          <a:p>
            <a:fld id="{7BF3AF8F-E873-4394-A749-91E58A240E82}" type="slidenum">
              <a:rPr lang="en-US" altLang="ko-KR" smtClean="0"/>
              <a:pPr/>
              <a:t>‹#›</a:t>
            </a:fld>
            <a:endParaRPr lang="en-US" altLang="ko-KR"/>
          </a:p>
        </p:txBody>
      </p:sp>
    </p:spTree>
    <p:extLst>
      <p:ext uri="{BB962C8B-B14F-4D97-AF65-F5344CB8AC3E}">
        <p14:creationId xmlns:p14="http://schemas.microsoft.com/office/powerpoint/2010/main" val="3333757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ko-KR" altLang="en-US" smtClean="0"/>
              <a:t>마스터 제목 스타일 편집</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Date Placeholder 3"/>
          <p:cNvSpPr>
            <a:spLocks noGrp="1"/>
          </p:cNvSpPr>
          <p:nvPr>
            <p:ph type="dt" sz="half" idx="10"/>
          </p:nvPr>
        </p:nvSpPr>
        <p:spPr/>
        <p:txBody>
          <a:bodyPr/>
          <a:lstStyle/>
          <a:p>
            <a:fld id="{E0DB27D2-F273-417F-8B30-EBB50A81B457}" type="datetime1">
              <a:rPr lang="en-US" smtClean="0"/>
              <a:t>9/5/2018</a:t>
            </a:fld>
            <a:endParaRPr lang="en-US" dirty="0"/>
          </a:p>
        </p:txBody>
      </p:sp>
      <p:sp>
        <p:nvSpPr>
          <p:cNvPr id="5" name="Footer Placeholder 4"/>
          <p:cNvSpPr>
            <a:spLocks noGrp="1"/>
          </p:cNvSpPr>
          <p:nvPr>
            <p:ph type="ftr" sz="quarter" idx="11"/>
          </p:nvPr>
        </p:nvSpPr>
        <p:spPr/>
        <p:txBody>
          <a:bodyPr/>
          <a:lstStyle/>
          <a:p>
            <a:endParaRPr lang="en-US" altLang="ko-KR"/>
          </a:p>
        </p:txBody>
      </p:sp>
      <p:sp>
        <p:nvSpPr>
          <p:cNvPr id="6" name="Slide Number Placeholder 5"/>
          <p:cNvSpPr>
            <a:spLocks noGrp="1"/>
          </p:cNvSpPr>
          <p:nvPr>
            <p:ph type="sldNum" sz="quarter" idx="12"/>
          </p:nvPr>
        </p:nvSpPr>
        <p:spPr/>
        <p:txBody>
          <a:bodyPr/>
          <a:lstStyle/>
          <a:p>
            <a:fld id="{6B11C023-0403-4EEC-8F03-A905A23E38C7}" type="slidenum">
              <a:rPr lang="en-US" altLang="ko-KR" smtClean="0"/>
              <a:pPr/>
              <a:t>‹#›</a:t>
            </a:fld>
            <a:endParaRPr lang="en-US" altLang="ko-KR"/>
          </a:p>
        </p:txBody>
      </p:sp>
    </p:spTree>
    <p:extLst>
      <p:ext uri="{BB962C8B-B14F-4D97-AF65-F5344CB8AC3E}">
        <p14:creationId xmlns:p14="http://schemas.microsoft.com/office/powerpoint/2010/main" val="3927503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Date Placeholder 4"/>
          <p:cNvSpPr>
            <a:spLocks noGrp="1"/>
          </p:cNvSpPr>
          <p:nvPr>
            <p:ph type="dt" sz="half" idx="10"/>
          </p:nvPr>
        </p:nvSpPr>
        <p:spPr/>
        <p:txBody>
          <a:bodyPr/>
          <a:lstStyle/>
          <a:p>
            <a:fld id="{ABB2B382-F465-4691-B106-315C4200D01D}" type="datetime1">
              <a:rPr lang="en-US" smtClean="0"/>
              <a:t>9/5/2018</a:t>
            </a:fld>
            <a:endParaRPr lang="en-US" dirty="0"/>
          </a:p>
        </p:txBody>
      </p:sp>
      <p:sp>
        <p:nvSpPr>
          <p:cNvPr id="6" name="Footer Placeholder 5"/>
          <p:cNvSpPr>
            <a:spLocks noGrp="1"/>
          </p:cNvSpPr>
          <p:nvPr>
            <p:ph type="ftr" sz="quarter" idx="11"/>
          </p:nvPr>
        </p:nvSpPr>
        <p:spPr/>
        <p:txBody>
          <a:bodyPr/>
          <a:lstStyle/>
          <a:p>
            <a:endParaRPr lang="en-US" altLang="ko-KR"/>
          </a:p>
        </p:txBody>
      </p:sp>
      <p:sp>
        <p:nvSpPr>
          <p:cNvPr id="7" name="Slide Number Placeholder 6"/>
          <p:cNvSpPr>
            <a:spLocks noGrp="1"/>
          </p:cNvSpPr>
          <p:nvPr>
            <p:ph type="sldNum" sz="quarter" idx="12"/>
          </p:nvPr>
        </p:nvSpPr>
        <p:spPr/>
        <p:txBody>
          <a:bodyPr/>
          <a:lstStyle/>
          <a:p>
            <a:fld id="{658D5AB1-3856-4B9D-B4F3-EE4BC941CC57}" type="slidenum">
              <a:rPr lang="en-US" altLang="ko-KR" smtClean="0"/>
              <a:pPr/>
              <a:t>‹#›</a:t>
            </a:fld>
            <a:endParaRPr lang="en-US" altLang="ko-KR"/>
          </a:p>
        </p:txBody>
      </p:sp>
    </p:spTree>
    <p:extLst>
      <p:ext uri="{BB962C8B-B14F-4D97-AF65-F5344CB8AC3E}">
        <p14:creationId xmlns:p14="http://schemas.microsoft.com/office/powerpoint/2010/main" val="150185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Content Placeholder 3"/>
          <p:cNvSpPr>
            <a:spLocks noGrp="1"/>
          </p:cNvSpPr>
          <p:nvPr>
            <p:ph sz="half" idx="2"/>
          </p:nvPr>
        </p:nvSpPr>
        <p:spPr>
          <a:xfrm>
            <a:off x="629842" y="2505075"/>
            <a:ext cx="3868340"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7" name="Date Placeholder 6"/>
          <p:cNvSpPr>
            <a:spLocks noGrp="1"/>
          </p:cNvSpPr>
          <p:nvPr>
            <p:ph type="dt" sz="half" idx="10"/>
          </p:nvPr>
        </p:nvSpPr>
        <p:spPr/>
        <p:txBody>
          <a:bodyPr/>
          <a:lstStyle/>
          <a:p>
            <a:fld id="{3A7A595C-D604-45A0-8264-64A547710F1E}" type="datetime1">
              <a:rPr lang="en-US" smtClean="0"/>
              <a:t>9/5/2018</a:t>
            </a:fld>
            <a:endParaRPr lang="en-US" dirty="0"/>
          </a:p>
        </p:txBody>
      </p:sp>
      <p:sp>
        <p:nvSpPr>
          <p:cNvPr id="8" name="Footer Placeholder 7"/>
          <p:cNvSpPr>
            <a:spLocks noGrp="1"/>
          </p:cNvSpPr>
          <p:nvPr>
            <p:ph type="ftr" sz="quarter" idx="11"/>
          </p:nvPr>
        </p:nvSpPr>
        <p:spPr/>
        <p:txBody>
          <a:bodyPr/>
          <a:lstStyle/>
          <a:p>
            <a:endParaRPr lang="en-US" altLang="ko-KR"/>
          </a:p>
        </p:txBody>
      </p:sp>
      <p:sp>
        <p:nvSpPr>
          <p:cNvPr id="9" name="Slide Number Placeholder 8"/>
          <p:cNvSpPr>
            <a:spLocks noGrp="1"/>
          </p:cNvSpPr>
          <p:nvPr>
            <p:ph type="sldNum" sz="quarter" idx="12"/>
          </p:nvPr>
        </p:nvSpPr>
        <p:spPr/>
        <p:txBody>
          <a:bodyPr/>
          <a:lstStyle/>
          <a:p>
            <a:fld id="{AF6F215F-3268-4BA1-9E67-9D1EEABC0497}" type="slidenum">
              <a:rPr lang="en-US" altLang="ko-KR" smtClean="0"/>
              <a:pPr/>
              <a:t>‹#›</a:t>
            </a:fld>
            <a:endParaRPr lang="en-US" altLang="ko-KR"/>
          </a:p>
        </p:txBody>
      </p:sp>
    </p:spTree>
    <p:extLst>
      <p:ext uri="{BB962C8B-B14F-4D97-AF65-F5344CB8AC3E}">
        <p14:creationId xmlns:p14="http://schemas.microsoft.com/office/powerpoint/2010/main" val="71895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Date Placeholder 2"/>
          <p:cNvSpPr>
            <a:spLocks noGrp="1"/>
          </p:cNvSpPr>
          <p:nvPr>
            <p:ph type="dt" sz="half" idx="10"/>
          </p:nvPr>
        </p:nvSpPr>
        <p:spPr/>
        <p:txBody>
          <a:bodyPr/>
          <a:lstStyle/>
          <a:p>
            <a:fld id="{719D2F8B-587E-4597-8AEB-DFDBFECAEAF3}" type="datetime1">
              <a:rPr lang="en-US" smtClean="0"/>
              <a:t>9/5/2018</a:t>
            </a:fld>
            <a:endParaRPr lang="en-US" dirty="0"/>
          </a:p>
        </p:txBody>
      </p:sp>
      <p:sp>
        <p:nvSpPr>
          <p:cNvPr id="4" name="Footer Placeholder 3"/>
          <p:cNvSpPr>
            <a:spLocks noGrp="1"/>
          </p:cNvSpPr>
          <p:nvPr>
            <p:ph type="ftr" sz="quarter" idx="11"/>
          </p:nvPr>
        </p:nvSpPr>
        <p:spPr/>
        <p:txBody>
          <a:bodyPr/>
          <a:lstStyle/>
          <a:p>
            <a:endParaRPr lang="en-US" altLang="ko-KR"/>
          </a:p>
        </p:txBody>
      </p:sp>
      <p:sp>
        <p:nvSpPr>
          <p:cNvPr id="5" name="Slide Number Placeholder 4"/>
          <p:cNvSpPr>
            <a:spLocks noGrp="1"/>
          </p:cNvSpPr>
          <p:nvPr>
            <p:ph type="sldNum" sz="quarter" idx="12"/>
          </p:nvPr>
        </p:nvSpPr>
        <p:spPr/>
        <p:txBody>
          <a:bodyPr/>
          <a:lstStyle/>
          <a:p>
            <a:fld id="{D0148501-5DE0-4276-95E3-AEC23CA3EB2E}" type="slidenum">
              <a:rPr lang="en-US" altLang="ko-KR" smtClean="0"/>
              <a:pPr/>
              <a:t>‹#›</a:t>
            </a:fld>
            <a:endParaRPr lang="en-US" altLang="ko-KR"/>
          </a:p>
        </p:txBody>
      </p:sp>
    </p:spTree>
    <p:extLst>
      <p:ext uri="{BB962C8B-B14F-4D97-AF65-F5344CB8AC3E}">
        <p14:creationId xmlns:p14="http://schemas.microsoft.com/office/powerpoint/2010/main" val="4238064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499DF6-0D07-41B4-BEBF-C61D12432111}" type="datetime1">
              <a:rPr lang="en-US" smtClean="0"/>
              <a:t>9/5/2018</a:t>
            </a:fld>
            <a:endParaRPr lang="en-US" dirty="0"/>
          </a:p>
        </p:txBody>
      </p:sp>
      <p:sp>
        <p:nvSpPr>
          <p:cNvPr id="3" name="Footer Placeholder 2"/>
          <p:cNvSpPr>
            <a:spLocks noGrp="1"/>
          </p:cNvSpPr>
          <p:nvPr>
            <p:ph type="ftr" sz="quarter" idx="11"/>
          </p:nvPr>
        </p:nvSpPr>
        <p:spPr/>
        <p:txBody>
          <a:bodyPr/>
          <a:lstStyle/>
          <a:p>
            <a:endParaRPr lang="en-US" altLang="ko-KR"/>
          </a:p>
        </p:txBody>
      </p:sp>
      <p:sp>
        <p:nvSpPr>
          <p:cNvPr id="4" name="Slide Number Placeholder 3"/>
          <p:cNvSpPr>
            <a:spLocks noGrp="1"/>
          </p:cNvSpPr>
          <p:nvPr>
            <p:ph type="sldNum" sz="quarter" idx="12"/>
          </p:nvPr>
        </p:nvSpPr>
        <p:spPr/>
        <p:txBody>
          <a:bodyPr/>
          <a:lstStyle/>
          <a:p>
            <a:fld id="{F72C5B31-3973-4518-8081-CDA53E63C324}" type="slidenum">
              <a:rPr lang="en-US" altLang="ko-KR" smtClean="0"/>
              <a:pPr/>
              <a:t>‹#›</a:t>
            </a:fld>
            <a:endParaRPr lang="en-US" altLang="ko-KR"/>
          </a:p>
        </p:txBody>
      </p:sp>
    </p:spTree>
    <p:extLst>
      <p:ext uri="{BB962C8B-B14F-4D97-AF65-F5344CB8AC3E}">
        <p14:creationId xmlns:p14="http://schemas.microsoft.com/office/powerpoint/2010/main" val="3954159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smtClean="0"/>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Date Placeholder 4"/>
          <p:cNvSpPr>
            <a:spLocks noGrp="1"/>
          </p:cNvSpPr>
          <p:nvPr>
            <p:ph type="dt" sz="half" idx="10"/>
          </p:nvPr>
        </p:nvSpPr>
        <p:spPr/>
        <p:txBody>
          <a:bodyPr/>
          <a:lstStyle/>
          <a:p>
            <a:fld id="{4360B8F5-CD01-4291-93B9-55340ABB3215}" type="datetime1">
              <a:rPr lang="en-US" smtClean="0"/>
              <a:t>9/5/2018</a:t>
            </a:fld>
            <a:endParaRPr lang="en-US" dirty="0"/>
          </a:p>
        </p:txBody>
      </p:sp>
      <p:sp>
        <p:nvSpPr>
          <p:cNvPr id="6" name="Footer Placeholder 5"/>
          <p:cNvSpPr>
            <a:spLocks noGrp="1"/>
          </p:cNvSpPr>
          <p:nvPr>
            <p:ph type="ftr" sz="quarter" idx="11"/>
          </p:nvPr>
        </p:nvSpPr>
        <p:spPr/>
        <p:txBody>
          <a:bodyPr/>
          <a:lstStyle/>
          <a:p>
            <a:endParaRPr lang="en-US" altLang="ko-KR"/>
          </a:p>
        </p:txBody>
      </p:sp>
      <p:sp>
        <p:nvSpPr>
          <p:cNvPr id="7" name="Slide Number Placeholder 6"/>
          <p:cNvSpPr>
            <a:spLocks noGrp="1"/>
          </p:cNvSpPr>
          <p:nvPr>
            <p:ph type="sldNum" sz="quarter" idx="12"/>
          </p:nvPr>
        </p:nvSpPr>
        <p:spPr/>
        <p:txBody>
          <a:bodyPr/>
          <a:lstStyle/>
          <a:p>
            <a:fld id="{B17DBC90-ADF8-41D3-9F06-65A87E11B4D4}" type="slidenum">
              <a:rPr lang="en-US" altLang="ko-KR" smtClean="0"/>
              <a:pPr/>
              <a:t>‹#›</a:t>
            </a:fld>
            <a:endParaRPr lang="en-US" altLang="ko-KR"/>
          </a:p>
        </p:txBody>
      </p:sp>
    </p:spTree>
    <p:extLst>
      <p:ext uri="{BB962C8B-B14F-4D97-AF65-F5344CB8AC3E}">
        <p14:creationId xmlns:p14="http://schemas.microsoft.com/office/powerpoint/2010/main" val="2417638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smtClean="0"/>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Date Placeholder 4"/>
          <p:cNvSpPr>
            <a:spLocks noGrp="1"/>
          </p:cNvSpPr>
          <p:nvPr>
            <p:ph type="dt" sz="half" idx="10"/>
          </p:nvPr>
        </p:nvSpPr>
        <p:spPr/>
        <p:txBody>
          <a:bodyPr/>
          <a:lstStyle/>
          <a:p>
            <a:fld id="{194142F5-74A1-44B9-B671-695AF17BDEB6}" type="datetime1">
              <a:rPr lang="en-US" smtClean="0"/>
              <a:t>9/5/2018</a:t>
            </a:fld>
            <a:endParaRPr lang="en-US" dirty="0"/>
          </a:p>
        </p:txBody>
      </p:sp>
      <p:sp>
        <p:nvSpPr>
          <p:cNvPr id="6" name="Footer Placeholder 5"/>
          <p:cNvSpPr>
            <a:spLocks noGrp="1"/>
          </p:cNvSpPr>
          <p:nvPr>
            <p:ph type="ftr" sz="quarter" idx="11"/>
          </p:nvPr>
        </p:nvSpPr>
        <p:spPr/>
        <p:txBody>
          <a:bodyPr/>
          <a:lstStyle/>
          <a:p>
            <a:endParaRPr lang="en-US" altLang="ko-KR"/>
          </a:p>
        </p:txBody>
      </p:sp>
      <p:sp>
        <p:nvSpPr>
          <p:cNvPr id="7" name="Slide Number Placeholder 6"/>
          <p:cNvSpPr>
            <a:spLocks noGrp="1"/>
          </p:cNvSpPr>
          <p:nvPr>
            <p:ph type="sldNum" sz="quarter" idx="12"/>
          </p:nvPr>
        </p:nvSpPr>
        <p:spPr/>
        <p:txBody>
          <a:bodyPr/>
          <a:lstStyle/>
          <a:p>
            <a:fld id="{EE3D0A4C-C2FC-4CF1-A0C7-79253D5B516F}" type="slidenum">
              <a:rPr lang="en-US" altLang="ko-KR" smtClean="0"/>
              <a:pPr/>
              <a:t>‹#›</a:t>
            </a:fld>
            <a:endParaRPr lang="en-US" altLang="ko-KR"/>
          </a:p>
        </p:txBody>
      </p:sp>
    </p:spTree>
    <p:extLst>
      <p:ext uri="{BB962C8B-B14F-4D97-AF65-F5344CB8AC3E}">
        <p14:creationId xmlns:p14="http://schemas.microsoft.com/office/powerpoint/2010/main" val="2280746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496" y="20222"/>
            <a:ext cx="9001000" cy="903634"/>
          </a:xfrm>
          <a:prstGeom prst="rect">
            <a:avLst/>
          </a:prstGeom>
        </p:spPr>
        <p:txBody>
          <a:bodyPr vert="horz" lIns="91440" tIns="45720" rIns="91440" bIns="45720" rtlCol="0" anchor="ctr">
            <a:normAutofit/>
          </a:bodyPr>
          <a:lstStyle/>
          <a:p>
            <a:r>
              <a:rPr lang="ko-KR" altLang="en-US" dirty="0" smtClean="0"/>
              <a:t>마스터 제목 스타일 편집</a:t>
            </a:r>
            <a:endParaRPr lang="en-US" dirty="0"/>
          </a:p>
        </p:txBody>
      </p:sp>
      <p:sp>
        <p:nvSpPr>
          <p:cNvPr id="3" name="Text Placeholder 2"/>
          <p:cNvSpPr>
            <a:spLocks noGrp="1"/>
          </p:cNvSpPr>
          <p:nvPr>
            <p:ph type="body" idx="1"/>
          </p:nvPr>
        </p:nvSpPr>
        <p:spPr>
          <a:xfrm>
            <a:off x="628650" y="1340768"/>
            <a:ext cx="7886700" cy="4836195"/>
          </a:xfrm>
          <a:prstGeom prst="rect">
            <a:avLst/>
          </a:prstGeom>
        </p:spPr>
        <p:txBody>
          <a:bodyPr vert="horz" lIns="91440" tIns="45720" rIns="91440" bIns="45720" rtlCol="0">
            <a:normAutofit/>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latin typeface="+mn-lt"/>
              </a:defRPr>
            </a:lvl1pPr>
          </a:lstStyle>
          <a:p>
            <a:fld id="{3718975F-DE76-4299-9CE9-8DB45D5AA2BB}" type="datetime1">
              <a:rPr lang="en-US" smtClean="0"/>
              <a:t>9/5/2018</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mn-lt"/>
              </a:defRPr>
            </a:lvl1pPr>
          </a:lstStyle>
          <a:p>
            <a:endParaRPr lang="en-US" altLang="ko-K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latin typeface="+mn-lt"/>
              </a:defRPr>
            </a:lvl1pPr>
          </a:lstStyle>
          <a:p>
            <a:fld id="{C0B33571-0DD4-4E8E-AA22-C0B78FE0D9A2}" type="slidenum">
              <a:rPr lang="en-US" altLang="ko-KR" smtClean="0"/>
              <a:pPr/>
              <a:t>‹#›</a:t>
            </a:fld>
            <a:endParaRPr lang="en-US" altLang="ko-KR"/>
          </a:p>
        </p:txBody>
      </p:sp>
    </p:spTree>
    <p:extLst>
      <p:ext uri="{BB962C8B-B14F-4D97-AF65-F5344CB8AC3E}">
        <p14:creationId xmlns:p14="http://schemas.microsoft.com/office/powerpoint/2010/main" val="672783555"/>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hdr="0" ftr="0" dt="0"/>
  <p:txStyles>
    <p:titleStyle>
      <a:lvl1pPr algn="l" defTabSz="914400" rtl="0" eaLnBrk="1" latinLnBrk="0" hangingPunct="1">
        <a:lnSpc>
          <a:spcPct val="90000"/>
        </a:lnSpc>
        <a:spcBef>
          <a:spcPct val="0"/>
        </a:spcBef>
        <a:buNone/>
        <a:defRPr sz="3600"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chemeClr val="tx1"/>
          </a:solidFill>
          <a:latin typeface="+mn-lt"/>
          <a:ea typeface="+mn-ea"/>
          <a:cs typeface="+mn-cs"/>
        </a:defRPr>
      </a:lvl2pPr>
      <a:lvl3pPr marL="1257300" indent="-342900" algn="l" defTabSz="914400" rtl="0" eaLnBrk="1" latinLnBrk="0" hangingPunct="1">
        <a:lnSpc>
          <a:spcPct val="90000"/>
        </a:lnSpc>
        <a:spcBef>
          <a:spcPts val="500"/>
        </a:spcBef>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SzPct val="60000"/>
        <a:buFont typeface="Wingdings" panose="05000000000000000000" pitchFamily="2" charset="2"/>
        <a:buChar char="q"/>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Calibri" panose="020F050202020403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w3schools.com/xml/xml_syntax.asp"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1.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unicod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ko-KR" dirty="0" smtClean="0"/>
              <a:t>XML – Basic Concepts</a:t>
            </a:r>
            <a:br>
              <a:rPr lang="en-US" altLang="ko-KR" dirty="0" smtClean="0"/>
            </a:br>
            <a:r>
              <a:rPr lang="en-US" altLang="ko-KR" sz="1800" dirty="0" smtClean="0"/>
              <a:t>(modified </a:t>
            </a:r>
            <a:r>
              <a:rPr lang="en-US" altLang="ko-KR" sz="1800" dirty="0"/>
              <a:t>version from </a:t>
            </a:r>
            <a:r>
              <a:rPr lang="en-US" altLang="en-US" sz="1800" dirty="0"/>
              <a:t>Dr. Praveen </a:t>
            </a:r>
            <a:r>
              <a:rPr lang="en-US" altLang="en-US" sz="1800" dirty="0" err="1" smtClean="0"/>
              <a:t>Madiraju</a:t>
            </a:r>
            <a:r>
              <a:rPr lang="en-US" altLang="en-US" sz="1800" dirty="0" smtClean="0"/>
              <a:t>)</a:t>
            </a:r>
            <a:endParaRPr lang="en-US" altLang="ko-KR" dirty="0"/>
          </a:p>
        </p:txBody>
      </p:sp>
      <p:sp>
        <p:nvSpPr>
          <p:cNvPr id="2051" name="Rectangle 3"/>
          <p:cNvSpPr>
            <a:spLocks noGrp="1" noChangeArrowheads="1"/>
          </p:cNvSpPr>
          <p:nvPr>
            <p:ph type="subTitle" idx="1"/>
          </p:nvPr>
        </p:nvSpPr>
        <p:spPr/>
        <p:txBody>
          <a:bodyPr/>
          <a:lstStyle/>
          <a:p>
            <a:r>
              <a:rPr lang="en-US" altLang="ko-KR" smtClean="0"/>
              <a:t>2018, </a:t>
            </a:r>
            <a:r>
              <a:rPr lang="en-US" altLang="ko-KR" dirty="0"/>
              <a:t>Fall</a:t>
            </a:r>
          </a:p>
          <a:p>
            <a:r>
              <a:rPr lang="en-US" altLang="ko-KR" dirty="0"/>
              <a:t>Pusan National University</a:t>
            </a:r>
          </a:p>
          <a:p>
            <a:r>
              <a:rPr lang="en-US" altLang="ko-KR" dirty="0"/>
              <a:t>Ki-</a:t>
            </a:r>
            <a:r>
              <a:rPr lang="en-US" altLang="ko-KR" dirty="0" err="1"/>
              <a:t>Joune</a:t>
            </a:r>
            <a:r>
              <a:rPr lang="en-US" altLang="ko-KR" dirty="0"/>
              <a:t> Li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슬라이드 번호 개체 틀 5"/>
          <p:cNvSpPr>
            <a:spLocks noGrp="1"/>
          </p:cNvSpPr>
          <p:nvPr>
            <p:ph type="sldNum" sz="quarter" idx="12"/>
          </p:nvPr>
        </p:nvSpPr>
        <p:spPr/>
        <p:txBody>
          <a:bodyPr/>
          <a:lstStyle/>
          <a:p>
            <a:fld id="{E473A976-8C0C-44BE-8337-572810684E34}" type="slidenum">
              <a:rPr lang="en-US" altLang="en-US"/>
              <a:pPr/>
              <a:t>10</a:t>
            </a:fld>
            <a:endParaRPr lang="en-US" altLang="en-US"/>
          </a:p>
        </p:txBody>
      </p:sp>
      <p:sp>
        <p:nvSpPr>
          <p:cNvPr id="117762" name="Rectangle 2"/>
          <p:cNvSpPr>
            <a:spLocks noGrp="1" noChangeArrowheads="1"/>
          </p:cNvSpPr>
          <p:nvPr>
            <p:ph type="title"/>
          </p:nvPr>
        </p:nvSpPr>
        <p:spPr/>
        <p:txBody>
          <a:bodyPr>
            <a:normAutofit fontScale="90000"/>
          </a:bodyPr>
          <a:lstStyle/>
          <a:p>
            <a:r>
              <a:rPr lang="en-US" altLang="en-US" sz="4000" dirty="0"/>
              <a:t>XML can </a:t>
            </a:r>
            <a:r>
              <a:rPr lang="en-US" altLang="en-US" sz="4000" dirty="0" smtClean="0"/>
              <a:t>Describe </a:t>
            </a:r>
            <a:br>
              <a:rPr lang="en-US" altLang="en-US" sz="4000" dirty="0" smtClean="0"/>
            </a:br>
            <a:r>
              <a:rPr lang="en-US" altLang="en-US" sz="4000" dirty="0" smtClean="0"/>
              <a:t>the </a:t>
            </a:r>
            <a:r>
              <a:rPr lang="en-US" altLang="en-US" sz="4000" dirty="0"/>
              <a:t>Structure of a Document</a:t>
            </a:r>
          </a:p>
        </p:txBody>
      </p:sp>
      <p:sp>
        <p:nvSpPr>
          <p:cNvPr id="117763" name="Rectangle 3"/>
          <p:cNvSpPr>
            <a:spLocks noGrp="1" noChangeArrowheads="1"/>
          </p:cNvSpPr>
          <p:nvPr>
            <p:ph type="body" idx="1"/>
          </p:nvPr>
        </p:nvSpPr>
        <p:spPr/>
        <p:txBody>
          <a:bodyPr>
            <a:normAutofit/>
          </a:bodyPr>
          <a:lstStyle/>
          <a:p>
            <a:pPr marL="0" indent="0">
              <a:lnSpc>
                <a:spcPct val="80000"/>
              </a:lnSpc>
              <a:buNone/>
            </a:pPr>
            <a:r>
              <a:rPr lang="en-US" altLang="he-IL" sz="2000" dirty="0"/>
              <a:t>&lt;book year="1994"&gt;</a:t>
            </a:r>
          </a:p>
          <a:p>
            <a:pPr lvl="1">
              <a:lnSpc>
                <a:spcPct val="80000"/>
              </a:lnSpc>
              <a:buFontTx/>
              <a:buNone/>
            </a:pPr>
            <a:r>
              <a:rPr lang="en-US" altLang="he-IL" dirty="0"/>
              <a:t>	&lt;title&gt;TCP/IP Illustrated&lt;/title&gt;</a:t>
            </a:r>
          </a:p>
          <a:p>
            <a:pPr lvl="1">
              <a:lnSpc>
                <a:spcPct val="80000"/>
              </a:lnSpc>
              <a:buFontTx/>
              <a:buNone/>
            </a:pPr>
            <a:r>
              <a:rPr lang="en-US" altLang="he-IL" dirty="0"/>
              <a:t>	&lt;author&gt;</a:t>
            </a:r>
          </a:p>
          <a:p>
            <a:pPr lvl="1">
              <a:lnSpc>
                <a:spcPct val="80000"/>
              </a:lnSpc>
              <a:buFontTx/>
              <a:buNone/>
            </a:pPr>
            <a:r>
              <a:rPr lang="en-US" altLang="he-IL" dirty="0"/>
              <a:t>			&lt;last&gt;Stevens&lt;/last&gt;</a:t>
            </a:r>
          </a:p>
          <a:p>
            <a:pPr lvl="1">
              <a:lnSpc>
                <a:spcPct val="80000"/>
              </a:lnSpc>
              <a:buFontTx/>
              <a:buNone/>
            </a:pPr>
            <a:r>
              <a:rPr lang="en-US" altLang="he-IL" dirty="0"/>
              <a:t>			&lt;first&gt;W.&lt;/first&gt;</a:t>
            </a:r>
          </a:p>
          <a:p>
            <a:pPr lvl="1">
              <a:lnSpc>
                <a:spcPct val="80000"/>
              </a:lnSpc>
              <a:buFontTx/>
              <a:buNone/>
            </a:pPr>
            <a:r>
              <a:rPr lang="en-US" altLang="he-IL" dirty="0"/>
              <a:t>	&lt;/author&gt;</a:t>
            </a:r>
          </a:p>
          <a:p>
            <a:pPr lvl="1">
              <a:lnSpc>
                <a:spcPct val="80000"/>
              </a:lnSpc>
              <a:buFontTx/>
              <a:buNone/>
            </a:pPr>
            <a:r>
              <a:rPr lang="en-US" altLang="he-IL" dirty="0"/>
              <a:t>	&lt;publisher&gt;Addison-Wesley&lt;/publisher&gt;</a:t>
            </a:r>
          </a:p>
          <a:p>
            <a:pPr lvl="1">
              <a:lnSpc>
                <a:spcPct val="80000"/>
              </a:lnSpc>
              <a:buFontTx/>
              <a:buNone/>
            </a:pPr>
            <a:r>
              <a:rPr lang="en-US" altLang="he-IL" dirty="0"/>
              <a:t>	&lt;price&gt;65.95&lt;/price&gt;</a:t>
            </a:r>
          </a:p>
          <a:p>
            <a:pPr lvl="1">
              <a:lnSpc>
                <a:spcPct val="80000"/>
              </a:lnSpc>
              <a:buFontTx/>
              <a:buNone/>
            </a:pPr>
            <a:r>
              <a:rPr lang="en-US" altLang="he-IL" dirty="0"/>
              <a:t>&lt;/book&gt;</a:t>
            </a:r>
            <a:endParaRPr lang="en-US" altLang="en-US" dirty="0"/>
          </a:p>
        </p:txBody>
      </p:sp>
    </p:spTree>
    <p:extLst>
      <p:ext uri="{BB962C8B-B14F-4D97-AF65-F5344CB8AC3E}">
        <p14:creationId xmlns:p14="http://schemas.microsoft.com/office/powerpoint/2010/main" val="26922673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슬라이드 번호 개체 틀 5"/>
          <p:cNvSpPr>
            <a:spLocks noGrp="1"/>
          </p:cNvSpPr>
          <p:nvPr>
            <p:ph type="sldNum" sz="quarter" idx="12"/>
          </p:nvPr>
        </p:nvSpPr>
        <p:spPr/>
        <p:txBody>
          <a:bodyPr/>
          <a:lstStyle/>
          <a:p>
            <a:fld id="{6C03C55E-903C-4AFA-B584-45A127879024}" type="slidenum">
              <a:rPr lang="en-US" altLang="en-US"/>
              <a:pPr/>
              <a:t>11</a:t>
            </a:fld>
            <a:endParaRPr lang="en-US" altLang="en-US"/>
          </a:p>
        </p:txBody>
      </p:sp>
      <p:sp>
        <p:nvSpPr>
          <p:cNvPr id="118788" name="Rectangle 4"/>
          <p:cNvSpPr>
            <a:spLocks noGrp="1" noChangeArrowheads="1"/>
          </p:cNvSpPr>
          <p:nvPr>
            <p:ph type="ctrTitle"/>
          </p:nvPr>
        </p:nvSpPr>
        <p:spPr>
          <a:xfrm>
            <a:off x="685800" y="2130425"/>
            <a:ext cx="7772400" cy="1470025"/>
          </a:xfrm>
        </p:spPr>
        <p:txBody>
          <a:bodyPr anchor="ctr"/>
          <a:lstStyle/>
          <a:p>
            <a:r>
              <a:rPr lang="en-US" altLang="en-US" sz="4400"/>
              <a:t>XML Syntax</a:t>
            </a:r>
          </a:p>
        </p:txBody>
      </p:sp>
      <p:sp>
        <p:nvSpPr>
          <p:cNvPr id="118789" name="Rectangle 5"/>
          <p:cNvSpPr>
            <a:spLocks noGrp="1" noChangeArrowheads="1"/>
          </p:cNvSpPr>
          <p:nvPr>
            <p:ph type="subTitle" idx="1"/>
          </p:nvPr>
        </p:nvSpPr>
        <p:spPr>
          <a:xfrm>
            <a:off x="1371600" y="3886200"/>
            <a:ext cx="6400800" cy="1752600"/>
          </a:xfrm>
        </p:spPr>
        <p:txBody>
          <a:bodyPr/>
          <a:lstStyle/>
          <a:p>
            <a:r>
              <a:rPr lang="en-US" altLang="en-US" sz="2800" dirty="0">
                <a:hlinkClick r:id="rId2"/>
              </a:rPr>
              <a:t>W3Schools Resources on XML Syntax</a:t>
            </a:r>
            <a:endParaRPr lang="en-US" altLang="en-US" sz="2800" dirty="0"/>
          </a:p>
        </p:txBody>
      </p:sp>
    </p:spTree>
    <p:extLst>
      <p:ext uri="{BB962C8B-B14F-4D97-AF65-F5344CB8AC3E}">
        <p14:creationId xmlns:p14="http://schemas.microsoft.com/office/powerpoint/2010/main" val="25352968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슬라이드 번호 개체 틀 5"/>
          <p:cNvSpPr>
            <a:spLocks noGrp="1"/>
          </p:cNvSpPr>
          <p:nvPr>
            <p:ph type="sldNum" sz="quarter" idx="12"/>
          </p:nvPr>
        </p:nvSpPr>
        <p:spPr/>
        <p:txBody>
          <a:bodyPr/>
          <a:lstStyle/>
          <a:p>
            <a:fld id="{B0F441C1-E762-4460-A361-758E20033B11}" type="slidenum">
              <a:rPr lang="en-US" altLang="en-US"/>
              <a:pPr/>
              <a:t>12</a:t>
            </a:fld>
            <a:endParaRPr lang="en-US" altLang="en-US"/>
          </a:p>
        </p:txBody>
      </p:sp>
      <p:sp>
        <p:nvSpPr>
          <p:cNvPr id="120834" name="Rectangle 2"/>
          <p:cNvSpPr>
            <a:spLocks noGrp="1" noChangeArrowheads="1"/>
          </p:cNvSpPr>
          <p:nvPr>
            <p:ph type="title"/>
          </p:nvPr>
        </p:nvSpPr>
        <p:spPr>
          <a:xfrm>
            <a:off x="179512" y="137840"/>
            <a:ext cx="7772400" cy="1143000"/>
          </a:xfrm>
        </p:spPr>
        <p:txBody>
          <a:bodyPr>
            <a:normAutofit/>
          </a:bodyPr>
          <a:lstStyle/>
          <a:p>
            <a:r>
              <a:rPr lang="en-US" altLang="he-IL" sz="4000" dirty="0"/>
              <a:t>The Structure of XML</a:t>
            </a:r>
          </a:p>
        </p:txBody>
      </p:sp>
      <p:sp>
        <p:nvSpPr>
          <p:cNvPr id="120835" name="Rectangle 3"/>
          <p:cNvSpPr>
            <a:spLocks noGrp="1" noChangeArrowheads="1"/>
          </p:cNvSpPr>
          <p:nvPr>
            <p:ph type="body" idx="1"/>
          </p:nvPr>
        </p:nvSpPr>
        <p:spPr>
          <a:xfrm>
            <a:off x="431800" y="1295400"/>
            <a:ext cx="8172450" cy="4724400"/>
          </a:xfrm>
        </p:spPr>
        <p:txBody>
          <a:bodyPr>
            <a:normAutofit/>
          </a:bodyPr>
          <a:lstStyle/>
          <a:p>
            <a:r>
              <a:rPr lang="en-US" altLang="he-IL" dirty="0"/>
              <a:t>XML consists of </a:t>
            </a:r>
            <a:r>
              <a:rPr lang="en-US" altLang="he-IL" i="1" dirty="0">
                <a:solidFill>
                  <a:srgbClr val="FF0000"/>
                </a:solidFill>
              </a:rPr>
              <a:t>tags</a:t>
            </a:r>
            <a:r>
              <a:rPr lang="en-US" altLang="he-IL" dirty="0"/>
              <a:t>  and </a:t>
            </a:r>
            <a:r>
              <a:rPr lang="en-US" altLang="he-IL" i="1" dirty="0">
                <a:solidFill>
                  <a:srgbClr val="FF0000"/>
                </a:solidFill>
              </a:rPr>
              <a:t>text</a:t>
            </a:r>
          </a:p>
          <a:p>
            <a:r>
              <a:rPr lang="en-US" altLang="he-IL" dirty="0"/>
              <a:t>Tags come in pairs</a:t>
            </a:r>
            <a:r>
              <a:rPr lang="en-US" altLang="he-IL" i="1" dirty="0"/>
              <a:t>  </a:t>
            </a:r>
            <a:r>
              <a:rPr lang="en-US" altLang="he-IL" dirty="0">
                <a:solidFill>
                  <a:schemeClr val="tx1"/>
                </a:solidFill>
              </a:rPr>
              <a:t>&lt;date&gt; </a:t>
            </a:r>
            <a:r>
              <a:rPr lang="en-US" altLang="he-IL" dirty="0"/>
              <a:t>...</a:t>
            </a:r>
            <a:r>
              <a:rPr lang="en-US" altLang="he-IL" dirty="0">
                <a:solidFill>
                  <a:schemeClr val="tx1"/>
                </a:solidFill>
              </a:rPr>
              <a:t> &lt;/date&gt;</a:t>
            </a:r>
          </a:p>
          <a:p>
            <a:r>
              <a:rPr lang="en-US" altLang="he-IL" dirty="0"/>
              <a:t>They must be </a:t>
            </a:r>
            <a:r>
              <a:rPr lang="en-US" altLang="he-IL" i="1" dirty="0">
                <a:solidFill>
                  <a:srgbClr val="FF0000"/>
                </a:solidFill>
              </a:rPr>
              <a:t>properly nested</a:t>
            </a:r>
          </a:p>
          <a:p>
            <a:pPr lvl="1"/>
            <a:r>
              <a:rPr lang="en-US" altLang="he-IL" sz="2400" dirty="0">
                <a:solidFill>
                  <a:srgbClr val="FF0000"/>
                </a:solidFill>
              </a:rPr>
              <a:t>good</a:t>
            </a:r>
            <a:endParaRPr lang="en-US" altLang="he-IL" sz="2400" dirty="0"/>
          </a:p>
          <a:p>
            <a:pPr>
              <a:buFontTx/>
              <a:buNone/>
            </a:pPr>
            <a:r>
              <a:rPr lang="en-US" altLang="he-IL" dirty="0"/>
              <a:t>   		</a:t>
            </a:r>
            <a:r>
              <a:rPr lang="en-US" altLang="he-IL" dirty="0">
                <a:solidFill>
                  <a:schemeClr val="tx2"/>
                </a:solidFill>
              </a:rPr>
              <a:t>&lt;date&gt;</a:t>
            </a:r>
            <a:r>
              <a:rPr lang="en-US" altLang="he-IL" dirty="0"/>
              <a:t> ... </a:t>
            </a:r>
            <a:r>
              <a:rPr lang="en-US" altLang="he-IL" dirty="0">
                <a:solidFill>
                  <a:schemeClr val="tx1"/>
                </a:solidFill>
              </a:rPr>
              <a:t>&lt;day&gt;</a:t>
            </a:r>
            <a:r>
              <a:rPr lang="en-US" altLang="he-IL" dirty="0"/>
              <a:t> ... </a:t>
            </a:r>
            <a:r>
              <a:rPr lang="en-US" altLang="he-IL" dirty="0">
                <a:solidFill>
                  <a:schemeClr val="tx1"/>
                </a:solidFill>
              </a:rPr>
              <a:t>&lt;/day&gt;</a:t>
            </a:r>
            <a:r>
              <a:rPr lang="en-US" altLang="he-IL" dirty="0"/>
              <a:t> ... </a:t>
            </a:r>
            <a:r>
              <a:rPr lang="en-US" altLang="he-IL" dirty="0">
                <a:solidFill>
                  <a:schemeClr val="tx2"/>
                </a:solidFill>
              </a:rPr>
              <a:t>&lt;/date&gt;</a:t>
            </a:r>
          </a:p>
          <a:p>
            <a:pPr lvl="1"/>
            <a:r>
              <a:rPr lang="en-US" altLang="he-IL" sz="2400" dirty="0">
                <a:solidFill>
                  <a:srgbClr val="FF0000"/>
                </a:solidFill>
              </a:rPr>
              <a:t>bad</a:t>
            </a:r>
            <a:r>
              <a:rPr lang="en-US" altLang="he-IL" sz="2400" dirty="0"/>
              <a:t> </a:t>
            </a:r>
          </a:p>
          <a:p>
            <a:pPr>
              <a:buFontTx/>
              <a:buNone/>
            </a:pPr>
            <a:r>
              <a:rPr lang="en-US" altLang="he-IL" dirty="0">
                <a:solidFill>
                  <a:schemeClr val="tx2"/>
                </a:solidFill>
              </a:rPr>
              <a:t>		&lt;date&gt;</a:t>
            </a:r>
            <a:r>
              <a:rPr lang="en-US" altLang="he-IL" dirty="0"/>
              <a:t> ... </a:t>
            </a:r>
            <a:r>
              <a:rPr lang="en-US" altLang="he-IL" dirty="0">
                <a:solidFill>
                  <a:schemeClr val="tx1"/>
                </a:solidFill>
              </a:rPr>
              <a:t>&lt;day&gt;</a:t>
            </a:r>
            <a:r>
              <a:rPr lang="en-US" altLang="he-IL" dirty="0"/>
              <a:t> ... </a:t>
            </a:r>
            <a:r>
              <a:rPr lang="en-US" altLang="he-IL" dirty="0">
                <a:solidFill>
                  <a:schemeClr val="tx2"/>
                </a:solidFill>
              </a:rPr>
              <a:t>&lt;/date&gt;</a:t>
            </a:r>
            <a:r>
              <a:rPr lang="en-US" altLang="he-IL" dirty="0"/>
              <a:t>... </a:t>
            </a:r>
            <a:r>
              <a:rPr lang="en-US" altLang="he-IL" dirty="0">
                <a:solidFill>
                  <a:schemeClr val="tx1"/>
                </a:solidFill>
              </a:rPr>
              <a:t>&lt;/day&gt;</a:t>
            </a:r>
            <a:r>
              <a:rPr lang="en-US" altLang="he-IL" dirty="0"/>
              <a:t> </a:t>
            </a:r>
          </a:p>
          <a:p>
            <a:pPr>
              <a:buFontTx/>
              <a:buNone/>
            </a:pPr>
            <a:endParaRPr lang="en-US" altLang="he-IL" dirty="0"/>
          </a:p>
          <a:p>
            <a:pPr>
              <a:buFontTx/>
              <a:buNone/>
            </a:pPr>
            <a:r>
              <a:rPr lang="en-US" altLang="he-IL" dirty="0"/>
              <a:t>(You can’t do </a:t>
            </a:r>
            <a:r>
              <a:rPr lang="en-US" altLang="he-IL" dirty="0">
                <a:solidFill>
                  <a:schemeClr val="tx2"/>
                </a:solidFill>
              </a:rPr>
              <a:t>&lt;</a:t>
            </a:r>
            <a:r>
              <a:rPr lang="en-US" altLang="he-IL" dirty="0" err="1">
                <a:solidFill>
                  <a:schemeClr val="tx2"/>
                </a:solidFill>
              </a:rPr>
              <a:t>i</a:t>
            </a:r>
            <a:r>
              <a:rPr lang="en-US" altLang="he-IL" dirty="0">
                <a:solidFill>
                  <a:schemeClr val="tx2"/>
                </a:solidFill>
              </a:rPr>
              <a:t>&gt;</a:t>
            </a:r>
            <a:r>
              <a:rPr lang="en-US" altLang="he-IL" dirty="0"/>
              <a:t> ... </a:t>
            </a:r>
            <a:r>
              <a:rPr lang="en-US" altLang="he-IL" dirty="0">
                <a:solidFill>
                  <a:schemeClr val="tx2"/>
                </a:solidFill>
              </a:rPr>
              <a:t>&lt;b&gt;</a:t>
            </a:r>
            <a:r>
              <a:rPr lang="en-US" altLang="he-IL" dirty="0"/>
              <a:t> ... </a:t>
            </a:r>
            <a:r>
              <a:rPr lang="en-US" altLang="he-IL" dirty="0">
                <a:solidFill>
                  <a:schemeClr val="tx2"/>
                </a:solidFill>
              </a:rPr>
              <a:t>&lt;/</a:t>
            </a:r>
            <a:r>
              <a:rPr lang="en-US" altLang="he-IL" dirty="0" err="1">
                <a:solidFill>
                  <a:schemeClr val="tx2"/>
                </a:solidFill>
              </a:rPr>
              <a:t>i</a:t>
            </a:r>
            <a:r>
              <a:rPr lang="en-US" altLang="he-IL" dirty="0">
                <a:solidFill>
                  <a:schemeClr val="tx2"/>
                </a:solidFill>
              </a:rPr>
              <a:t>&gt;</a:t>
            </a:r>
            <a:r>
              <a:rPr lang="en-US" altLang="he-IL" dirty="0"/>
              <a:t> ...</a:t>
            </a:r>
            <a:r>
              <a:rPr lang="en-US" altLang="he-IL" dirty="0">
                <a:solidFill>
                  <a:schemeClr val="tx2"/>
                </a:solidFill>
              </a:rPr>
              <a:t>&lt;/b&gt;</a:t>
            </a:r>
            <a:r>
              <a:rPr lang="en-US" altLang="he-IL" dirty="0"/>
              <a:t>  in HTML)</a:t>
            </a:r>
          </a:p>
        </p:txBody>
      </p:sp>
    </p:spTree>
    <p:extLst>
      <p:ext uri="{BB962C8B-B14F-4D97-AF65-F5344CB8AC3E}">
        <p14:creationId xmlns:p14="http://schemas.microsoft.com/office/powerpoint/2010/main" val="41028590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 calcmode="lin" valueType="num">
                                      <p:cBhvr additive="base">
                                        <p:cTn id="7" dur="500" fill="hold"/>
                                        <p:tgtEl>
                                          <p:spTgt spid="1208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08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0835">
                                            <p:txEl>
                                              <p:pRg st="1" end="1"/>
                                            </p:txEl>
                                          </p:spTgt>
                                        </p:tgtEl>
                                        <p:attrNameLst>
                                          <p:attrName>style.visibility</p:attrName>
                                        </p:attrNameLst>
                                      </p:cBhvr>
                                      <p:to>
                                        <p:strVal val="visible"/>
                                      </p:to>
                                    </p:set>
                                    <p:anim calcmode="lin" valueType="num">
                                      <p:cBhvr additive="base">
                                        <p:cTn id="13" dur="500" fill="hold"/>
                                        <p:tgtEl>
                                          <p:spTgt spid="1208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08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0835">
                                            <p:txEl>
                                              <p:pRg st="2" end="2"/>
                                            </p:txEl>
                                          </p:spTgt>
                                        </p:tgtEl>
                                        <p:attrNameLst>
                                          <p:attrName>style.visibility</p:attrName>
                                        </p:attrNameLst>
                                      </p:cBhvr>
                                      <p:to>
                                        <p:strVal val="visible"/>
                                      </p:to>
                                    </p:set>
                                    <p:anim calcmode="lin" valueType="num">
                                      <p:cBhvr additive="base">
                                        <p:cTn id="19" dur="500" fill="hold"/>
                                        <p:tgtEl>
                                          <p:spTgt spid="1208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08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0835">
                                            <p:txEl>
                                              <p:pRg st="3" end="3"/>
                                            </p:txEl>
                                          </p:spTgt>
                                        </p:tgtEl>
                                        <p:attrNameLst>
                                          <p:attrName>style.visibility</p:attrName>
                                        </p:attrNameLst>
                                      </p:cBhvr>
                                      <p:to>
                                        <p:strVal val="visible"/>
                                      </p:to>
                                    </p:set>
                                    <p:anim calcmode="lin" valueType="num">
                                      <p:cBhvr additive="base">
                                        <p:cTn id="25" dur="500" fill="hold"/>
                                        <p:tgtEl>
                                          <p:spTgt spid="12083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08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20835">
                                            <p:txEl>
                                              <p:pRg st="4" end="4"/>
                                            </p:txEl>
                                          </p:spTgt>
                                        </p:tgtEl>
                                        <p:attrNameLst>
                                          <p:attrName>style.visibility</p:attrName>
                                        </p:attrNameLst>
                                      </p:cBhvr>
                                      <p:to>
                                        <p:strVal val="visible"/>
                                      </p:to>
                                    </p:set>
                                    <p:anim calcmode="lin" valueType="num">
                                      <p:cBhvr additive="base">
                                        <p:cTn id="31" dur="500" fill="hold"/>
                                        <p:tgtEl>
                                          <p:spTgt spid="12083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2083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20835">
                                            <p:txEl>
                                              <p:pRg st="5" end="5"/>
                                            </p:txEl>
                                          </p:spTgt>
                                        </p:tgtEl>
                                        <p:attrNameLst>
                                          <p:attrName>style.visibility</p:attrName>
                                        </p:attrNameLst>
                                      </p:cBhvr>
                                      <p:to>
                                        <p:strVal val="visible"/>
                                      </p:to>
                                    </p:set>
                                    <p:anim calcmode="lin" valueType="num">
                                      <p:cBhvr additive="base">
                                        <p:cTn id="37" dur="500" fill="hold"/>
                                        <p:tgtEl>
                                          <p:spTgt spid="12083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2083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20835">
                                            <p:txEl>
                                              <p:pRg st="6" end="6"/>
                                            </p:txEl>
                                          </p:spTgt>
                                        </p:tgtEl>
                                        <p:attrNameLst>
                                          <p:attrName>style.visibility</p:attrName>
                                        </p:attrNameLst>
                                      </p:cBhvr>
                                      <p:to>
                                        <p:strVal val="visible"/>
                                      </p:to>
                                    </p:set>
                                    <p:anim calcmode="lin" valueType="num">
                                      <p:cBhvr additive="base">
                                        <p:cTn id="43" dur="500" fill="hold"/>
                                        <p:tgtEl>
                                          <p:spTgt spid="120835">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2083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20835">
                                            <p:txEl>
                                              <p:pRg st="8" end="8"/>
                                            </p:txEl>
                                          </p:spTgt>
                                        </p:tgtEl>
                                        <p:attrNameLst>
                                          <p:attrName>style.visibility</p:attrName>
                                        </p:attrNameLst>
                                      </p:cBhvr>
                                      <p:to>
                                        <p:strVal val="visible"/>
                                      </p:to>
                                    </p:set>
                                    <p:anim calcmode="lin" valueType="num">
                                      <p:cBhvr additive="base">
                                        <p:cTn id="49" dur="500" fill="hold"/>
                                        <p:tgtEl>
                                          <p:spTgt spid="120835">
                                            <p:txEl>
                                              <p:pRg st="8" end="8"/>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2083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fld id="{DFF74FCA-50A5-4BD0-8A7B-1CC9C9352238}" type="slidenum">
              <a:rPr lang="en-US" altLang="en-US"/>
              <a:pPr/>
              <a:t>13</a:t>
            </a:fld>
            <a:endParaRPr lang="en-US" altLang="en-US"/>
          </a:p>
        </p:txBody>
      </p:sp>
      <p:sp>
        <p:nvSpPr>
          <p:cNvPr id="121858" name="Rectangle 2"/>
          <p:cNvSpPr>
            <a:spLocks noGrp="1" noChangeArrowheads="1"/>
          </p:cNvSpPr>
          <p:nvPr>
            <p:ph type="title"/>
          </p:nvPr>
        </p:nvSpPr>
        <p:spPr>
          <a:xfrm>
            <a:off x="179512" y="188913"/>
            <a:ext cx="7772400" cy="914400"/>
          </a:xfrm>
        </p:spPr>
        <p:txBody>
          <a:bodyPr/>
          <a:lstStyle/>
          <a:p>
            <a:r>
              <a:rPr lang="en-US" altLang="he-IL" dirty="0"/>
              <a:t>A Useful Abbreviation</a:t>
            </a:r>
          </a:p>
        </p:txBody>
      </p:sp>
      <p:sp>
        <p:nvSpPr>
          <p:cNvPr id="121859" name="Rectangle 3"/>
          <p:cNvSpPr>
            <a:spLocks noGrp="1" noChangeArrowheads="1"/>
          </p:cNvSpPr>
          <p:nvPr>
            <p:ph type="body" idx="1"/>
          </p:nvPr>
        </p:nvSpPr>
        <p:spPr>
          <a:xfrm>
            <a:off x="762000" y="1295400"/>
            <a:ext cx="7772400" cy="5086350"/>
          </a:xfrm>
        </p:spPr>
        <p:txBody>
          <a:bodyPr>
            <a:normAutofit/>
          </a:bodyPr>
          <a:lstStyle/>
          <a:p>
            <a:pPr marL="0" indent="0" defTabSz="461963">
              <a:lnSpc>
                <a:spcPct val="90000"/>
              </a:lnSpc>
              <a:buFontTx/>
              <a:buNone/>
            </a:pPr>
            <a:r>
              <a:rPr lang="en-US" altLang="he-IL" sz="2000" dirty="0"/>
              <a:t>Abbreviating elements with empty contents:</a:t>
            </a:r>
          </a:p>
          <a:p>
            <a:pPr marL="0" indent="0" defTabSz="461963">
              <a:lnSpc>
                <a:spcPct val="90000"/>
              </a:lnSpc>
            </a:pPr>
            <a:r>
              <a:rPr lang="en-US" altLang="he-IL" sz="2000" dirty="0">
                <a:solidFill>
                  <a:schemeClr val="tx2"/>
                </a:solidFill>
              </a:rPr>
              <a:t> &lt;</a:t>
            </a:r>
            <a:r>
              <a:rPr lang="en-US" altLang="he-IL" sz="2000" dirty="0" err="1">
                <a:solidFill>
                  <a:srgbClr val="800000"/>
                </a:solidFill>
              </a:rPr>
              <a:t>br</a:t>
            </a:r>
            <a:r>
              <a:rPr lang="en-US" altLang="he-IL" sz="2000" dirty="0">
                <a:solidFill>
                  <a:schemeClr val="tx2"/>
                </a:solidFill>
              </a:rPr>
              <a:t>/&gt;  </a:t>
            </a:r>
            <a:r>
              <a:rPr lang="en-US" altLang="he-IL" sz="2000" dirty="0"/>
              <a:t>for</a:t>
            </a:r>
            <a:r>
              <a:rPr lang="en-US" altLang="he-IL" sz="2000" dirty="0">
                <a:solidFill>
                  <a:schemeClr val="tx2"/>
                </a:solidFill>
              </a:rPr>
              <a:t>  &lt;</a:t>
            </a:r>
            <a:r>
              <a:rPr lang="en-US" altLang="he-IL" sz="2000" dirty="0" err="1">
                <a:solidFill>
                  <a:srgbClr val="800000"/>
                </a:solidFill>
              </a:rPr>
              <a:t>br</a:t>
            </a:r>
            <a:r>
              <a:rPr lang="en-US" altLang="he-IL" sz="2000" dirty="0">
                <a:solidFill>
                  <a:schemeClr val="tx2"/>
                </a:solidFill>
              </a:rPr>
              <a:t>&gt;&lt;/</a:t>
            </a:r>
            <a:r>
              <a:rPr lang="en-US" altLang="he-IL" sz="2000" dirty="0" err="1">
                <a:solidFill>
                  <a:srgbClr val="800000"/>
                </a:solidFill>
              </a:rPr>
              <a:t>br</a:t>
            </a:r>
            <a:r>
              <a:rPr lang="en-US" altLang="he-IL" sz="2000" dirty="0">
                <a:solidFill>
                  <a:schemeClr val="tx2"/>
                </a:solidFill>
              </a:rPr>
              <a:t>&gt;</a:t>
            </a:r>
          </a:p>
          <a:p>
            <a:pPr marL="0" indent="0" defTabSz="461963">
              <a:lnSpc>
                <a:spcPct val="90000"/>
              </a:lnSpc>
            </a:pPr>
            <a:r>
              <a:rPr lang="en-US" altLang="he-IL" sz="2000" dirty="0">
                <a:solidFill>
                  <a:schemeClr val="tx2"/>
                </a:solidFill>
              </a:rPr>
              <a:t> &lt;</a:t>
            </a:r>
            <a:r>
              <a:rPr lang="en-US" altLang="he-IL" sz="2000" dirty="0" err="1">
                <a:solidFill>
                  <a:srgbClr val="800000"/>
                </a:solidFill>
              </a:rPr>
              <a:t>hr</a:t>
            </a:r>
            <a:r>
              <a:rPr lang="en-US" altLang="he-IL" sz="2000" dirty="0">
                <a:solidFill>
                  <a:schemeClr val="tx2"/>
                </a:solidFill>
              </a:rPr>
              <a:t> </a:t>
            </a:r>
            <a:r>
              <a:rPr lang="en-US" altLang="he-IL" sz="2000" dirty="0">
                <a:solidFill>
                  <a:srgbClr val="FF0000"/>
                </a:solidFill>
              </a:rPr>
              <a:t>width</a:t>
            </a:r>
            <a:r>
              <a:rPr lang="en-US" altLang="he-IL" sz="2000" dirty="0">
                <a:solidFill>
                  <a:schemeClr val="tx2"/>
                </a:solidFill>
              </a:rPr>
              <a:t>=“</a:t>
            </a:r>
            <a:r>
              <a:rPr lang="en-US" altLang="he-IL" sz="2000" dirty="0">
                <a:solidFill>
                  <a:srgbClr val="000000"/>
                </a:solidFill>
              </a:rPr>
              <a:t>10</a:t>
            </a:r>
            <a:r>
              <a:rPr lang="en-US" altLang="he-IL" sz="2000" dirty="0">
                <a:solidFill>
                  <a:schemeClr val="tx2"/>
                </a:solidFill>
              </a:rPr>
              <a:t>”/&gt;  </a:t>
            </a:r>
            <a:r>
              <a:rPr lang="en-US" altLang="he-IL" sz="2000" dirty="0"/>
              <a:t>for</a:t>
            </a:r>
            <a:r>
              <a:rPr lang="en-US" altLang="he-IL" sz="2000" dirty="0">
                <a:solidFill>
                  <a:schemeClr val="tx2"/>
                </a:solidFill>
              </a:rPr>
              <a:t>  &lt;</a:t>
            </a:r>
            <a:r>
              <a:rPr lang="en-US" altLang="he-IL" sz="2000" dirty="0" err="1">
                <a:solidFill>
                  <a:srgbClr val="800000"/>
                </a:solidFill>
              </a:rPr>
              <a:t>hr</a:t>
            </a:r>
            <a:r>
              <a:rPr lang="en-US" altLang="he-IL" sz="2000" dirty="0">
                <a:solidFill>
                  <a:schemeClr val="tx2"/>
                </a:solidFill>
              </a:rPr>
              <a:t> </a:t>
            </a:r>
            <a:r>
              <a:rPr lang="en-US" altLang="he-IL" sz="2000" dirty="0">
                <a:solidFill>
                  <a:srgbClr val="FF0000"/>
                </a:solidFill>
              </a:rPr>
              <a:t>width</a:t>
            </a:r>
            <a:r>
              <a:rPr lang="en-US" altLang="he-IL" sz="2000" dirty="0">
                <a:solidFill>
                  <a:schemeClr val="tx2"/>
                </a:solidFill>
              </a:rPr>
              <a:t>=“</a:t>
            </a:r>
            <a:r>
              <a:rPr lang="en-US" altLang="he-IL" sz="2000" dirty="0">
                <a:solidFill>
                  <a:srgbClr val="000000"/>
                </a:solidFill>
              </a:rPr>
              <a:t>10</a:t>
            </a:r>
            <a:r>
              <a:rPr lang="en-US" altLang="he-IL" sz="2000" dirty="0">
                <a:solidFill>
                  <a:schemeClr val="tx2"/>
                </a:solidFill>
              </a:rPr>
              <a:t>”&gt;&lt;/</a:t>
            </a:r>
            <a:r>
              <a:rPr lang="en-US" altLang="he-IL" sz="2000" dirty="0" err="1">
                <a:solidFill>
                  <a:srgbClr val="800000"/>
                </a:solidFill>
              </a:rPr>
              <a:t>hr</a:t>
            </a:r>
            <a:r>
              <a:rPr lang="en-US" altLang="he-IL" sz="2000" dirty="0">
                <a:solidFill>
                  <a:schemeClr val="tx2"/>
                </a:solidFill>
              </a:rPr>
              <a:t>&gt;</a:t>
            </a:r>
          </a:p>
          <a:p>
            <a:pPr marL="0" indent="0" defTabSz="461963">
              <a:lnSpc>
                <a:spcPct val="90000"/>
              </a:lnSpc>
              <a:buFontTx/>
              <a:buNone/>
            </a:pPr>
            <a:r>
              <a:rPr lang="en-US" altLang="he-IL" sz="2000" dirty="0"/>
              <a:t>For example:</a:t>
            </a:r>
          </a:p>
          <a:p>
            <a:pPr marL="0" indent="0" defTabSz="461963">
              <a:lnSpc>
                <a:spcPct val="90000"/>
              </a:lnSpc>
              <a:buFontTx/>
              <a:buNone/>
            </a:pPr>
            <a:r>
              <a:rPr lang="en-US" altLang="he-IL" sz="2000" dirty="0">
                <a:solidFill>
                  <a:schemeClr val="tx2"/>
                </a:solidFill>
              </a:rPr>
              <a:t>	&lt;</a:t>
            </a:r>
            <a:r>
              <a:rPr lang="en-US" altLang="he-IL" sz="2000" dirty="0">
                <a:solidFill>
                  <a:srgbClr val="800000"/>
                </a:solidFill>
              </a:rPr>
              <a:t>family</a:t>
            </a:r>
            <a:r>
              <a:rPr lang="en-US" altLang="he-IL" sz="2000" dirty="0">
                <a:solidFill>
                  <a:schemeClr val="tx2"/>
                </a:solidFill>
              </a:rPr>
              <a:t>&gt;</a:t>
            </a:r>
          </a:p>
          <a:p>
            <a:pPr marL="0" indent="0" defTabSz="461963">
              <a:lnSpc>
                <a:spcPct val="90000"/>
              </a:lnSpc>
              <a:buFontTx/>
              <a:buNone/>
            </a:pPr>
            <a:r>
              <a:rPr lang="en-US" altLang="he-IL" sz="2000" dirty="0">
                <a:solidFill>
                  <a:schemeClr val="tx2"/>
                </a:solidFill>
              </a:rPr>
              <a:t>  		&lt;</a:t>
            </a:r>
            <a:r>
              <a:rPr lang="en-US" altLang="he-IL" sz="2000" dirty="0">
                <a:solidFill>
                  <a:srgbClr val="800000"/>
                </a:solidFill>
              </a:rPr>
              <a:t>person</a:t>
            </a:r>
            <a:r>
              <a:rPr lang="en-US" altLang="he-IL" sz="2000" dirty="0">
                <a:solidFill>
                  <a:schemeClr val="tx2"/>
                </a:solidFill>
              </a:rPr>
              <a:t>  </a:t>
            </a:r>
            <a:r>
              <a:rPr lang="en-US" altLang="he-IL" sz="2000" dirty="0">
                <a:solidFill>
                  <a:srgbClr val="FF0000"/>
                </a:solidFill>
              </a:rPr>
              <a:t>id</a:t>
            </a:r>
            <a:r>
              <a:rPr lang="en-US" altLang="he-IL" sz="2000" dirty="0">
                <a:solidFill>
                  <a:schemeClr val="tx2"/>
                </a:solidFill>
              </a:rPr>
              <a:t> = “</a:t>
            </a:r>
            <a:r>
              <a:rPr lang="en-US" altLang="he-IL" sz="2000" dirty="0" err="1">
                <a:solidFill>
                  <a:srgbClr val="000000"/>
                </a:solidFill>
              </a:rPr>
              <a:t>lisa</a:t>
            </a:r>
            <a:r>
              <a:rPr lang="en-US" altLang="he-IL" sz="2000" dirty="0">
                <a:solidFill>
                  <a:schemeClr val="tx2"/>
                </a:solidFill>
              </a:rPr>
              <a:t>”&gt;</a:t>
            </a:r>
          </a:p>
          <a:p>
            <a:pPr marL="0" indent="0" defTabSz="461963">
              <a:lnSpc>
                <a:spcPct val="90000"/>
              </a:lnSpc>
              <a:buFontTx/>
              <a:buNone/>
            </a:pPr>
            <a:r>
              <a:rPr lang="en-US" altLang="he-IL" sz="2000" dirty="0">
                <a:solidFill>
                  <a:schemeClr val="tx2"/>
                </a:solidFill>
              </a:rPr>
              <a:t>			&lt;</a:t>
            </a:r>
            <a:r>
              <a:rPr lang="en-US" altLang="he-IL" sz="2000" dirty="0">
                <a:solidFill>
                  <a:srgbClr val="800000"/>
                </a:solidFill>
              </a:rPr>
              <a:t>name</a:t>
            </a:r>
            <a:r>
              <a:rPr lang="en-US" altLang="he-IL" sz="2000" dirty="0">
                <a:solidFill>
                  <a:schemeClr val="tx2"/>
                </a:solidFill>
              </a:rPr>
              <a:t>&gt; </a:t>
            </a:r>
            <a:r>
              <a:rPr lang="en-US" altLang="he-IL" sz="2000" dirty="0">
                <a:solidFill>
                  <a:srgbClr val="000000"/>
                </a:solidFill>
              </a:rPr>
              <a:t>Lisa</a:t>
            </a:r>
            <a:r>
              <a:rPr lang="en-US" altLang="he-IL" sz="2000" dirty="0">
                <a:solidFill>
                  <a:schemeClr val="tx2"/>
                </a:solidFill>
              </a:rPr>
              <a:t> </a:t>
            </a:r>
            <a:r>
              <a:rPr lang="en-US" altLang="he-IL" sz="2000" dirty="0">
                <a:solidFill>
                  <a:srgbClr val="000000"/>
                </a:solidFill>
              </a:rPr>
              <a:t>Simpson</a:t>
            </a:r>
            <a:r>
              <a:rPr lang="en-US" altLang="he-IL" sz="2000" dirty="0">
                <a:solidFill>
                  <a:schemeClr val="tx2"/>
                </a:solidFill>
              </a:rPr>
              <a:t> &lt;/</a:t>
            </a:r>
            <a:r>
              <a:rPr lang="en-US" altLang="he-IL" sz="2000" dirty="0">
                <a:solidFill>
                  <a:srgbClr val="800000"/>
                </a:solidFill>
              </a:rPr>
              <a:t>name</a:t>
            </a:r>
            <a:r>
              <a:rPr lang="en-US" altLang="he-IL" sz="2000" dirty="0">
                <a:solidFill>
                  <a:schemeClr val="tx2"/>
                </a:solidFill>
              </a:rPr>
              <a:t>&gt; </a:t>
            </a:r>
          </a:p>
          <a:p>
            <a:pPr marL="0" indent="0" defTabSz="461963">
              <a:lnSpc>
                <a:spcPct val="90000"/>
              </a:lnSpc>
              <a:buFontTx/>
              <a:buNone/>
            </a:pPr>
            <a:r>
              <a:rPr lang="en-US" altLang="he-IL" sz="2000" dirty="0">
                <a:solidFill>
                  <a:schemeClr val="tx2"/>
                </a:solidFill>
              </a:rPr>
              <a:t>	       	&lt;</a:t>
            </a:r>
            <a:r>
              <a:rPr lang="en-US" altLang="he-IL" sz="2000" dirty="0">
                <a:solidFill>
                  <a:srgbClr val="800000"/>
                </a:solidFill>
              </a:rPr>
              <a:t>mother</a:t>
            </a:r>
            <a:r>
              <a:rPr lang="en-US" altLang="he-IL" sz="2000" dirty="0">
                <a:solidFill>
                  <a:schemeClr val="tx2"/>
                </a:solidFill>
              </a:rPr>
              <a:t> </a:t>
            </a:r>
            <a:r>
              <a:rPr lang="en-US" altLang="he-IL" sz="2000" dirty="0" err="1">
                <a:solidFill>
                  <a:srgbClr val="FF0000"/>
                </a:solidFill>
              </a:rPr>
              <a:t>idref</a:t>
            </a:r>
            <a:r>
              <a:rPr lang="en-US" altLang="he-IL" sz="2000" dirty="0">
                <a:solidFill>
                  <a:schemeClr val="tx2"/>
                </a:solidFill>
              </a:rPr>
              <a:t> = “</a:t>
            </a:r>
            <a:r>
              <a:rPr lang="en-US" altLang="he-IL" sz="2000" dirty="0">
                <a:solidFill>
                  <a:srgbClr val="000000"/>
                </a:solidFill>
              </a:rPr>
              <a:t>marge</a:t>
            </a:r>
            <a:r>
              <a:rPr lang="en-US" altLang="he-IL" sz="2000" dirty="0">
                <a:solidFill>
                  <a:schemeClr val="tx2"/>
                </a:solidFill>
              </a:rPr>
              <a:t>”/&gt;</a:t>
            </a:r>
          </a:p>
          <a:p>
            <a:pPr marL="0" indent="0" defTabSz="461963">
              <a:lnSpc>
                <a:spcPct val="90000"/>
              </a:lnSpc>
              <a:buFontTx/>
              <a:buNone/>
            </a:pPr>
            <a:r>
              <a:rPr lang="en-US" altLang="he-IL" sz="2000" dirty="0">
                <a:solidFill>
                  <a:schemeClr val="tx2"/>
                </a:solidFill>
              </a:rPr>
              <a:t>   	    		&lt;</a:t>
            </a:r>
            <a:r>
              <a:rPr lang="en-US" altLang="he-IL" sz="2000" dirty="0">
                <a:solidFill>
                  <a:srgbClr val="800000"/>
                </a:solidFill>
              </a:rPr>
              <a:t>father</a:t>
            </a:r>
            <a:r>
              <a:rPr lang="en-US" altLang="he-IL" sz="2000" dirty="0">
                <a:solidFill>
                  <a:schemeClr val="tx2"/>
                </a:solidFill>
              </a:rPr>
              <a:t> </a:t>
            </a:r>
            <a:r>
              <a:rPr lang="en-US" altLang="he-IL" sz="2000" dirty="0" err="1">
                <a:solidFill>
                  <a:srgbClr val="FF0000"/>
                </a:solidFill>
              </a:rPr>
              <a:t>idref</a:t>
            </a:r>
            <a:r>
              <a:rPr lang="en-US" altLang="he-IL" sz="2000" dirty="0">
                <a:solidFill>
                  <a:schemeClr val="tx2"/>
                </a:solidFill>
              </a:rPr>
              <a:t> = “</a:t>
            </a:r>
            <a:r>
              <a:rPr lang="en-US" altLang="he-IL" sz="2000" dirty="0">
                <a:solidFill>
                  <a:srgbClr val="000000"/>
                </a:solidFill>
              </a:rPr>
              <a:t>homer</a:t>
            </a:r>
            <a:r>
              <a:rPr lang="en-US" altLang="he-IL" sz="2000" dirty="0">
                <a:solidFill>
                  <a:schemeClr val="tx2"/>
                </a:solidFill>
              </a:rPr>
              <a:t>”/&gt;</a:t>
            </a:r>
          </a:p>
          <a:p>
            <a:pPr marL="0" indent="0" defTabSz="461963">
              <a:lnSpc>
                <a:spcPct val="90000"/>
              </a:lnSpc>
              <a:buFontTx/>
              <a:buNone/>
            </a:pPr>
            <a:r>
              <a:rPr lang="en-US" altLang="he-IL" sz="2000" dirty="0">
                <a:solidFill>
                  <a:schemeClr val="tx2"/>
                </a:solidFill>
              </a:rPr>
              <a:t>		&lt;/</a:t>
            </a:r>
            <a:r>
              <a:rPr lang="en-US" altLang="he-IL" sz="2000" dirty="0">
                <a:solidFill>
                  <a:srgbClr val="800000"/>
                </a:solidFill>
              </a:rPr>
              <a:t>person</a:t>
            </a:r>
            <a:r>
              <a:rPr lang="en-US" altLang="he-IL" sz="2000" dirty="0">
                <a:solidFill>
                  <a:schemeClr val="tx2"/>
                </a:solidFill>
              </a:rPr>
              <a:t>&gt;</a:t>
            </a:r>
          </a:p>
          <a:p>
            <a:pPr marL="0" indent="0" defTabSz="461963">
              <a:lnSpc>
                <a:spcPct val="90000"/>
              </a:lnSpc>
              <a:buFontTx/>
              <a:buNone/>
            </a:pPr>
            <a:r>
              <a:rPr lang="en-US" altLang="he-IL" sz="2000" dirty="0">
                <a:solidFill>
                  <a:schemeClr val="tx2"/>
                </a:solidFill>
              </a:rPr>
              <a:t>		...</a:t>
            </a:r>
          </a:p>
          <a:p>
            <a:pPr marL="0" indent="0" defTabSz="461963">
              <a:lnSpc>
                <a:spcPct val="90000"/>
              </a:lnSpc>
              <a:buFontTx/>
              <a:buNone/>
            </a:pPr>
            <a:r>
              <a:rPr lang="en-US" altLang="he-IL" sz="2000" dirty="0">
                <a:solidFill>
                  <a:schemeClr val="tx2"/>
                </a:solidFill>
              </a:rPr>
              <a:t>	&lt;/</a:t>
            </a:r>
            <a:r>
              <a:rPr lang="en-US" altLang="he-IL" sz="2000" dirty="0">
                <a:solidFill>
                  <a:srgbClr val="800000"/>
                </a:solidFill>
              </a:rPr>
              <a:t>family</a:t>
            </a:r>
            <a:r>
              <a:rPr lang="en-US" altLang="he-IL" sz="2000" dirty="0">
                <a:solidFill>
                  <a:schemeClr val="tx2"/>
                </a:solidFill>
              </a:rPr>
              <a:t>&gt;</a:t>
            </a:r>
          </a:p>
        </p:txBody>
      </p:sp>
      <p:sp>
        <p:nvSpPr>
          <p:cNvPr id="121860" name="Text Box 4"/>
          <p:cNvSpPr txBox="1">
            <a:spLocks noChangeArrowheads="1"/>
          </p:cNvSpPr>
          <p:nvPr/>
        </p:nvSpPr>
        <p:spPr bwMode="auto">
          <a:xfrm>
            <a:off x="5220072" y="4594604"/>
            <a:ext cx="3776291" cy="156966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rtl="0">
              <a:spcBef>
                <a:spcPct val="50000"/>
              </a:spcBef>
            </a:pPr>
            <a:r>
              <a:rPr lang="en-US" altLang="en-US" sz="2400" dirty="0">
                <a:solidFill>
                  <a:srgbClr val="000066"/>
                </a:solidFill>
                <a:latin typeface="Arial Unicode MS" panose="020B0604020202020204" pitchFamily="50" charset="-127"/>
                <a:ea typeface="Arial Unicode MS" panose="020B0604020202020204" pitchFamily="50" charset="-127"/>
                <a:cs typeface="Arial Unicode MS" panose="020B0604020202020204" pitchFamily="50" charset="-127"/>
              </a:rPr>
              <a:t>Note that a tag may have a set of attributes, each </a:t>
            </a:r>
            <a:br>
              <a:rPr lang="en-US" altLang="en-US" sz="2400" dirty="0">
                <a:solidFill>
                  <a:srgbClr val="000066"/>
                </a:solidFill>
                <a:latin typeface="Arial Unicode MS" panose="020B0604020202020204" pitchFamily="50" charset="-127"/>
                <a:ea typeface="Arial Unicode MS" panose="020B0604020202020204" pitchFamily="50" charset="-127"/>
                <a:cs typeface="Arial Unicode MS" panose="020B0604020202020204" pitchFamily="50" charset="-127"/>
              </a:rPr>
            </a:br>
            <a:r>
              <a:rPr lang="en-US" altLang="en-US" sz="2400" dirty="0" smtClean="0">
                <a:solidFill>
                  <a:srgbClr val="000066"/>
                </a:solidFill>
                <a:latin typeface="Arial Unicode MS" panose="020B0604020202020204" pitchFamily="50" charset="-127"/>
                <a:ea typeface="Arial Unicode MS" panose="020B0604020202020204" pitchFamily="50" charset="-127"/>
                <a:cs typeface="Arial Unicode MS" panose="020B0604020202020204" pitchFamily="50" charset="-127"/>
              </a:rPr>
              <a:t>consisting </a:t>
            </a:r>
            <a:r>
              <a:rPr lang="en-US" altLang="en-US" sz="2400" dirty="0">
                <a:solidFill>
                  <a:srgbClr val="000066"/>
                </a:solidFill>
                <a:latin typeface="Arial Unicode MS" panose="020B0604020202020204" pitchFamily="50" charset="-127"/>
                <a:ea typeface="Arial Unicode MS" panose="020B0604020202020204" pitchFamily="50" charset="-127"/>
                <a:cs typeface="Arial Unicode MS" panose="020B0604020202020204" pitchFamily="50" charset="-127"/>
              </a:rPr>
              <a:t>of a name and a value</a:t>
            </a:r>
          </a:p>
        </p:txBody>
      </p:sp>
    </p:spTree>
    <p:extLst>
      <p:ext uri="{BB962C8B-B14F-4D97-AF65-F5344CB8AC3E}">
        <p14:creationId xmlns:p14="http://schemas.microsoft.com/office/powerpoint/2010/main" val="37414407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1859">
                                            <p:txEl>
                                              <p:pRg st="0" end="0"/>
                                            </p:txEl>
                                          </p:spTgt>
                                        </p:tgtEl>
                                        <p:attrNameLst>
                                          <p:attrName>style.visibility</p:attrName>
                                        </p:attrNameLst>
                                      </p:cBhvr>
                                      <p:to>
                                        <p:strVal val="visible"/>
                                      </p:to>
                                    </p:set>
                                    <p:anim calcmode="lin" valueType="num">
                                      <p:cBhvr additive="base">
                                        <p:cTn id="7" dur="500" fill="hold"/>
                                        <p:tgtEl>
                                          <p:spTgt spid="1218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18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1859">
                                            <p:txEl>
                                              <p:pRg st="1" end="1"/>
                                            </p:txEl>
                                          </p:spTgt>
                                        </p:tgtEl>
                                        <p:attrNameLst>
                                          <p:attrName>style.visibility</p:attrName>
                                        </p:attrNameLst>
                                      </p:cBhvr>
                                      <p:to>
                                        <p:strVal val="visible"/>
                                      </p:to>
                                    </p:set>
                                    <p:anim calcmode="lin" valueType="num">
                                      <p:cBhvr additive="base">
                                        <p:cTn id="13" dur="500" fill="hold"/>
                                        <p:tgtEl>
                                          <p:spTgt spid="12185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18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1859">
                                            <p:txEl>
                                              <p:pRg st="2" end="2"/>
                                            </p:txEl>
                                          </p:spTgt>
                                        </p:tgtEl>
                                        <p:attrNameLst>
                                          <p:attrName>style.visibility</p:attrName>
                                        </p:attrNameLst>
                                      </p:cBhvr>
                                      <p:to>
                                        <p:strVal val="visible"/>
                                      </p:to>
                                    </p:set>
                                    <p:anim calcmode="lin" valueType="num">
                                      <p:cBhvr additive="base">
                                        <p:cTn id="19" dur="500" fill="hold"/>
                                        <p:tgtEl>
                                          <p:spTgt spid="12185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18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1859">
                                            <p:txEl>
                                              <p:pRg st="3" end="3"/>
                                            </p:txEl>
                                          </p:spTgt>
                                        </p:tgtEl>
                                        <p:attrNameLst>
                                          <p:attrName>style.visibility</p:attrName>
                                        </p:attrNameLst>
                                      </p:cBhvr>
                                      <p:to>
                                        <p:strVal val="visible"/>
                                      </p:to>
                                    </p:set>
                                    <p:anim calcmode="lin" valueType="num">
                                      <p:cBhvr additive="base">
                                        <p:cTn id="25" dur="500" fill="hold"/>
                                        <p:tgtEl>
                                          <p:spTgt spid="12185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185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21859">
                                            <p:txEl>
                                              <p:pRg st="4" end="4"/>
                                            </p:txEl>
                                          </p:spTgt>
                                        </p:tgtEl>
                                        <p:attrNameLst>
                                          <p:attrName>style.visibility</p:attrName>
                                        </p:attrNameLst>
                                      </p:cBhvr>
                                      <p:to>
                                        <p:strVal val="visible"/>
                                      </p:to>
                                    </p:set>
                                    <p:anim calcmode="lin" valueType="num">
                                      <p:cBhvr additive="base">
                                        <p:cTn id="31" dur="500" fill="hold"/>
                                        <p:tgtEl>
                                          <p:spTgt spid="12185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2185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21859">
                                            <p:txEl>
                                              <p:pRg st="5" end="5"/>
                                            </p:txEl>
                                          </p:spTgt>
                                        </p:tgtEl>
                                        <p:attrNameLst>
                                          <p:attrName>style.visibility</p:attrName>
                                        </p:attrNameLst>
                                      </p:cBhvr>
                                      <p:to>
                                        <p:strVal val="visible"/>
                                      </p:to>
                                    </p:set>
                                    <p:anim calcmode="lin" valueType="num">
                                      <p:cBhvr additive="base">
                                        <p:cTn id="37" dur="500" fill="hold"/>
                                        <p:tgtEl>
                                          <p:spTgt spid="12185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2185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21859">
                                            <p:txEl>
                                              <p:pRg st="6" end="6"/>
                                            </p:txEl>
                                          </p:spTgt>
                                        </p:tgtEl>
                                        <p:attrNameLst>
                                          <p:attrName>style.visibility</p:attrName>
                                        </p:attrNameLst>
                                      </p:cBhvr>
                                      <p:to>
                                        <p:strVal val="visible"/>
                                      </p:to>
                                    </p:set>
                                    <p:anim calcmode="lin" valueType="num">
                                      <p:cBhvr additive="base">
                                        <p:cTn id="43" dur="500" fill="hold"/>
                                        <p:tgtEl>
                                          <p:spTgt spid="12185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2185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21859">
                                            <p:txEl>
                                              <p:pRg st="7" end="7"/>
                                            </p:txEl>
                                          </p:spTgt>
                                        </p:tgtEl>
                                        <p:attrNameLst>
                                          <p:attrName>style.visibility</p:attrName>
                                        </p:attrNameLst>
                                      </p:cBhvr>
                                      <p:to>
                                        <p:strVal val="visible"/>
                                      </p:to>
                                    </p:set>
                                    <p:anim calcmode="lin" valueType="num">
                                      <p:cBhvr additive="base">
                                        <p:cTn id="49" dur="500" fill="hold"/>
                                        <p:tgtEl>
                                          <p:spTgt spid="121859">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2185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21859">
                                            <p:txEl>
                                              <p:pRg st="8" end="8"/>
                                            </p:txEl>
                                          </p:spTgt>
                                        </p:tgtEl>
                                        <p:attrNameLst>
                                          <p:attrName>style.visibility</p:attrName>
                                        </p:attrNameLst>
                                      </p:cBhvr>
                                      <p:to>
                                        <p:strVal val="visible"/>
                                      </p:to>
                                    </p:set>
                                    <p:anim calcmode="lin" valueType="num">
                                      <p:cBhvr additive="base">
                                        <p:cTn id="55" dur="500" fill="hold"/>
                                        <p:tgtEl>
                                          <p:spTgt spid="121859">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21859">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21859">
                                            <p:txEl>
                                              <p:pRg st="9" end="9"/>
                                            </p:txEl>
                                          </p:spTgt>
                                        </p:tgtEl>
                                        <p:attrNameLst>
                                          <p:attrName>style.visibility</p:attrName>
                                        </p:attrNameLst>
                                      </p:cBhvr>
                                      <p:to>
                                        <p:strVal val="visible"/>
                                      </p:to>
                                    </p:set>
                                    <p:anim calcmode="lin" valueType="num">
                                      <p:cBhvr additive="base">
                                        <p:cTn id="61" dur="500" fill="hold"/>
                                        <p:tgtEl>
                                          <p:spTgt spid="121859">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21859">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121859">
                                            <p:txEl>
                                              <p:pRg st="10" end="10"/>
                                            </p:txEl>
                                          </p:spTgt>
                                        </p:tgtEl>
                                        <p:attrNameLst>
                                          <p:attrName>style.visibility</p:attrName>
                                        </p:attrNameLst>
                                      </p:cBhvr>
                                      <p:to>
                                        <p:strVal val="visible"/>
                                      </p:to>
                                    </p:set>
                                    <p:anim calcmode="lin" valueType="num">
                                      <p:cBhvr additive="base">
                                        <p:cTn id="67" dur="500" fill="hold"/>
                                        <p:tgtEl>
                                          <p:spTgt spid="121859">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121859">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121859">
                                            <p:txEl>
                                              <p:pRg st="11" end="11"/>
                                            </p:txEl>
                                          </p:spTgt>
                                        </p:tgtEl>
                                        <p:attrNameLst>
                                          <p:attrName>style.visibility</p:attrName>
                                        </p:attrNameLst>
                                      </p:cBhvr>
                                      <p:to>
                                        <p:strVal val="visible"/>
                                      </p:to>
                                    </p:set>
                                    <p:anim calcmode="lin" valueType="num">
                                      <p:cBhvr additive="base">
                                        <p:cTn id="73" dur="500" fill="hold"/>
                                        <p:tgtEl>
                                          <p:spTgt spid="121859">
                                            <p:txEl>
                                              <p:pRg st="11" end="11"/>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121859">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21860"/>
                                        </p:tgtEl>
                                        <p:attrNameLst>
                                          <p:attrName>style.visibility</p:attrName>
                                        </p:attrNameLst>
                                      </p:cBhvr>
                                      <p:to>
                                        <p:strVal val="visible"/>
                                      </p:to>
                                    </p:set>
                                    <p:anim calcmode="lin" valueType="num">
                                      <p:cBhvr additive="base">
                                        <p:cTn id="79" dur="500" fill="hold"/>
                                        <p:tgtEl>
                                          <p:spTgt spid="121860"/>
                                        </p:tgtEl>
                                        <p:attrNameLst>
                                          <p:attrName>ppt_x</p:attrName>
                                        </p:attrNameLst>
                                      </p:cBhvr>
                                      <p:tavLst>
                                        <p:tav tm="0">
                                          <p:val>
                                            <p:strVal val="#ppt_x"/>
                                          </p:val>
                                        </p:tav>
                                        <p:tav tm="100000">
                                          <p:val>
                                            <p:strVal val="#ppt_x"/>
                                          </p:val>
                                        </p:tav>
                                      </p:tavLst>
                                    </p:anim>
                                    <p:anim calcmode="lin" valueType="num">
                                      <p:cBhvr additive="base">
                                        <p:cTn id="80" dur="500" fill="hold"/>
                                        <p:tgtEl>
                                          <p:spTgt spid="1218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build="p" autoUpdateAnimBg="0"/>
      <p:bldP spid="121860"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슬라이드 번호 개체 틀 5"/>
          <p:cNvSpPr>
            <a:spLocks noGrp="1"/>
          </p:cNvSpPr>
          <p:nvPr>
            <p:ph type="sldNum" sz="quarter" idx="12"/>
          </p:nvPr>
        </p:nvSpPr>
        <p:spPr/>
        <p:txBody>
          <a:bodyPr/>
          <a:lstStyle/>
          <a:p>
            <a:fld id="{E2C14848-A73D-475E-B45A-19996A235E66}" type="slidenum">
              <a:rPr lang="en-US" altLang="en-US"/>
              <a:pPr/>
              <a:t>14</a:t>
            </a:fld>
            <a:endParaRPr lang="en-US" altLang="en-US"/>
          </a:p>
        </p:txBody>
      </p:sp>
      <p:sp>
        <p:nvSpPr>
          <p:cNvPr id="123906" name="Rectangle 2"/>
          <p:cNvSpPr>
            <a:spLocks noGrp="1" noChangeArrowheads="1"/>
          </p:cNvSpPr>
          <p:nvPr>
            <p:ph type="title"/>
          </p:nvPr>
        </p:nvSpPr>
        <p:spPr>
          <a:xfrm>
            <a:off x="179512" y="115887"/>
            <a:ext cx="7772400" cy="1143000"/>
          </a:xfrm>
        </p:spPr>
        <p:txBody>
          <a:bodyPr>
            <a:normAutofit/>
          </a:bodyPr>
          <a:lstStyle/>
          <a:p>
            <a:r>
              <a:rPr lang="en-US" altLang="he-IL" sz="4000" dirty="0"/>
              <a:t>XML Text</a:t>
            </a:r>
          </a:p>
        </p:txBody>
      </p:sp>
      <p:sp>
        <p:nvSpPr>
          <p:cNvPr id="123907" name="Rectangle 3"/>
          <p:cNvSpPr>
            <a:spLocks noGrp="1" noChangeArrowheads="1"/>
          </p:cNvSpPr>
          <p:nvPr>
            <p:ph type="body" idx="1"/>
          </p:nvPr>
        </p:nvSpPr>
        <p:spPr>
          <a:xfrm>
            <a:off x="684213" y="1449388"/>
            <a:ext cx="7772400" cy="4716462"/>
          </a:xfrm>
        </p:spPr>
        <p:txBody>
          <a:bodyPr>
            <a:normAutofit/>
          </a:bodyPr>
          <a:lstStyle/>
          <a:p>
            <a:pPr>
              <a:lnSpc>
                <a:spcPct val="90000"/>
              </a:lnSpc>
              <a:buFontTx/>
              <a:buNone/>
            </a:pPr>
            <a:r>
              <a:rPr lang="en-US" altLang="he-IL" dirty="0"/>
              <a:t>XML has only one “basic” type – </a:t>
            </a:r>
            <a:r>
              <a:rPr lang="en-US" altLang="he-IL" i="1" dirty="0">
                <a:solidFill>
                  <a:srgbClr val="FF0000"/>
                </a:solidFill>
              </a:rPr>
              <a:t>text</a:t>
            </a:r>
          </a:p>
          <a:p>
            <a:pPr>
              <a:lnSpc>
                <a:spcPct val="90000"/>
              </a:lnSpc>
              <a:buFontTx/>
              <a:buNone/>
            </a:pPr>
            <a:endParaRPr lang="en-US" altLang="he-IL" i="1" dirty="0">
              <a:solidFill>
                <a:srgbClr val="FF0000"/>
              </a:solidFill>
            </a:endParaRPr>
          </a:p>
          <a:p>
            <a:pPr>
              <a:lnSpc>
                <a:spcPct val="90000"/>
              </a:lnSpc>
              <a:buFontTx/>
              <a:buNone/>
            </a:pPr>
            <a:r>
              <a:rPr lang="en-US" altLang="he-IL" dirty="0"/>
              <a:t>It is bounded by tags, e.g.,</a:t>
            </a:r>
          </a:p>
          <a:p>
            <a:pPr>
              <a:lnSpc>
                <a:spcPct val="90000"/>
              </a:lnSpc>
              <a:buFontTx/>
              <a:buNone/>
            </a:pPr>
            <a:r>
              <a:rPr lang="en-US" altLang="he-IL" dirty="0"/>
              <a:t>    </a:t>
            </a:r>
            <a:r>
              <a:rPr lang="en-US" altLang="he-IL" dirty="0">
                <a:solidFill>
                  <a:schemeClr val="tx2"/>
                </a:solidFill>
              </a:rPr>
              <a:t>&lt;</a:t>
            </a:r>
            <a:r>
              <a:rPr lang="en-US" altLang="he-IL" dirty="0">
                <a:solidFill>
                  <a:srgbClr val="800000"/>
                </a:solidFill>
              </a:rPr>
              <a:t>title</a:t>
            </a:r>
            <a:r>
              <a:rPr lang="en-US" altLang="he-IL" dirty="0">
                <a:solidFill>
                  <a:schemeClr val="tx2"/>
                </a:solidFill>
              </a:rPr>
              <a:t>&gt;</a:t>
            </a:r>
            <a:r>
              <a:rPr lang="en-US" altLang="he-IL" dirty="0"/>
              <a:t> </a:t>
            </a:r>
            <a:r>
              <a:rPr lang="en-US" altLang="he-IL" dirty="0">
                <a:solidFill>
                  <a:srgbClr val="663300"/>
                </a:solidFill>
              </a:rPr>
              <a:t>The</a:t>
            </a:r>
            <a:r>
              <a:rPr lang="en-US" altLang="he-IL" dirty="0"/>
              <a:t> </a:t>
            </a:r>
            <a:r>
              <a:rPr lang="en-US" altLang="he-IL" dirty="0">
                <a:solidFill>
                  <a:srgbClr val="663300"/>
                </a:solidFill>
              </a:rPr>
              <a:t>Big Sleep</a:t>
            </a:r>
            <a:r>
              <a:rPr lang="en-US" altLang="he-IL" dirty="0"/>
              <a:t> </a:t>
            </a:r>
            <a:r>
              <a:rPr lang="en-US" altLang="he-IL" dirty="0">
                <a:solidFill>
                  <a:schemeClr val="tx2"/>
                </a:solidFill>
              </a:rPr>
              <a:t>&lt;/</a:t>
            </a:r>
            <a:r>
              <a:rPr lang="en-US" altLang="he-IL" dirty="0">
                <a:solidFill>
                  <a:srgbClr val="800000"/>
                </a:solidFill>
              </a:rPr>
              <a:t>title</a:t>
            </a:r>
            <a:r>
              <a:rPr lang="en-US" altLang="he-IL" dirty="0">
                <a:solidFill>
                  <a:schemeClr val="tx2"/>
                </a:solidFill>
              </a:rPr>
              <a:t>&gt;</a:t>
            </a:r>
            <a:endParaRPr lang="en-US" altLang="he-IL" dirty="0"/>
          </a:p>
          <a:p>
            <a:pPr>
              <a:lnSpc>
                <a:spcPct val="90000"/>
              </a:lnSpc>
              <a:buFontTx/>
              <a:buNone/>
            </a:pPr>
            <a:r>
              <a:rPr lang="en-US" altLang="he-IL" dirty="0"/>
              <a:t>    </a:t>
            </a:r>
            <a:r>
              <a:rPr lang="en-US" altLang="he-IL" dirty="0">
                <a:solidFill>
                  <a:schemeClr val="tx2"/>
                </a:solidFill>
              </a:rPr>
              <a:t>&lt;</a:t>
            </a:r>
            <a:r>
              <a:rPr lang="en-US" altLang="he-IL" dirty="0">
                <a:solidFill>
                  <a:srgbClr val="800000"/>
                </a:solidFill>
              </a:rPr>
              <a:t>year</a:t>
            </a:r>
            <a:r>
              <a:rPr lang="en-US" altLang="he-IL" dirty="0">
                <a:solidFill>
                  <a:schemeClr val="tx2"/>
                </a:solidFill>
              </a:rPr>
              <a:t>&gt;</a:t>
            </a:r>
            <a:r>
              <a:rPr lang="en-US" altLang="he-IL" dirty="0"/>
              <a:t> </a:t>
            </a:r>
            <a:r>
              <a:rPr lang="en-US" altLang="he-IL" dirty="0">
                <a:solidFill>
                  <a:srgbClr val="663300"/>
                </a:solidFill>
              </a:rPr>
              <a:t>1935</a:t>
            </a:r>
            <a:r>
              <a:rPr lang="en-US" altLang="he-IL" dirty="0"/>
              <a:t> </a:t>
            </a:r>
            <a:r>
              <a:rPr lang="en-US" altLang="he-IL" dirty="0">
                <a:solidFill>
                  <a:schemeClr val="tx2"/>
                </a:solidFill>
              </a:rPr>
              <a:t>&lt;/ </a:t>
            </a:r>
            <a:r>
              <a:rPr lang="en-US" altLang="he-IL" dirty="0">
                <a:solidFill>
                  <a:srgbClr val="800000"/>
                </a:solidFill>
              </a:rPr>
              <a:t>year</a:t>
            </a:r>
            <a:r>
              <a:rPr lang="en-US" altLang="he-IL" dirty="0">
                <a:solidFill>
                  <a:schemeClr val="tx2"/>
                </a:solidFill>
              </a:rPr>
              <a:t>&gt;</a:t>
            </a:r>
            <a:r>
              <a:rPr lang="en-US" altLang="he-IL" dirty="0">
                <a:solidFill>
                  <a:srgbClr val="FF0000"/>
                </a:solidFill>
              </a:rPr>
              <a:t> – 1935 is still text</a:t>
            </a:r>
          </a:p>
          <a:p>
            <a:pPr>
              <a:lnSpc>
                <a:spcPct val="90000"/>
              </a:lnSpc>
              <a:buFontTx/>
              <a:buNone/>
            </a:pPr>
            <a:endParaRPr lang="en-US" altLang="he-IL" dirty="0"/>
          </a:p>
          <a:p>
            <a:pPr>
              <a:lnSpc>
                <a:spcPct val="90000"/>
              </a:lnSpc>
            </a:pPr>
            <a:r>
              <a:rPr lang="en-US" altLang="he-IL" dirty="0"/>
              <a:t>XML text is called PCDATA </a:t>
            </a:r>
          </a:p>
          <a:p>
            <a:pPr lvl="1">
              <a:lnSpc>
                <a:spcPct val="90000"/>
              </a:lnSpc>
            </a:pPr>
            <a:r>
              <a:rPr lang="en-US" altLang="he-IL" sz="2400" dirty="0"/>
              <a:t>(for parsed character data)  </a:t>
            </a:r>
          </a:p>
        </p:txBody>
      </p:sp>
    </p:spTree>
    <p:extLst>
      <p:ext uri="{BB962C8B-B14F-4D97-AF65-F5344CB8AC3E}">
        <p14:creationId xmlns:p14="http://schemas.microsoft.com/office/powerpoint/2010/main" val="38034324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 calcmode="lin" valueType="num">
                                      <p:cBhvr additive="base">
                                        <p:cTn id="7" dur="500" fill="hold"/>
                                        <p:tgtEl>
                                          <p:spTgt spid="1239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39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3907">
                                            <p:txEl>
                                              <p:pRg st="2" end="2"/>
                                            </p:txEl>
                                          </p:spTgt>
                                        </p:tgtEl>
                                        <p:attrNameLst>
                                          <p:attrName>style.visibility</p:attrName>
                                        </p:attrNameLst>
                                      </p:cBhvr>
                                      <p:to>
                                        <p:strVal val="visible"/>
                                      </p:to>
                                    </p:set>
                                    <p:anim calcmode="lin" valueType="num">
                                      <p:cBhvr additive="base">
                                        <p:cTn id="13" dur="500" fill="hold"/>
                                        <p:tgtEl>
                                          <p:spTgt spid="12390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39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3907">
                                            <p:txEl>
                                              <p:pRg st="3" end="3"/>
                                            </p:txEl>
                                          </p:spTgt>
                                        </p:tgtEl>
                                        <p:attrNameLst>
                                          <p:attrName>style.visibility</p:attrName>
                                        </p:attrNameLst>
                                      </p:cBhvr>
                                      <p:to>
                                        <p:strVal val="visible"/>
                                      </p:to>
                                    </p:set>
                                    <p:anim calcmode="lin" valueType="num">
                                      <p:cBhvr additive="base">
                                        <p:cTn id="19" dur="500" fill="hold"/>
                                        <p:tgtEl>
                                          <p:spTgt spid="12390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390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3907">
                                            <p:txEl>
                                              <p:pRg st="4" end="4"/>
                                            </p:txEl>
                                          </p:spTgt>
                                        </p:tgtEl>
                                        <p:attrNameLst>
                                          <p:attrName>style.visibility</p:attrName>
                                        </p:attrNameLst>
                                      </p:cBhvr>
                                      <p:to>
                                        <p:strVal val="visible"/>
                                      </p:to>
                                    </p:set>
                                    <p:anim calcmode="lin" valueType="num">
                                      <p:cBhvr additive="base">
                                        <p:cTn id="25" dur="500" fill="hold"/>
                                        <p:tgtEl>
                                          <p:spTgt spid="12390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390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23907">
                                            <p:txEl>
                                              <p:pRg st="6" end="6"/>
                                            </p:txEl>
                                          </p:spTgt>
                                        </p:tgtEl>
                                        <p:attrNameLst>
                                          <p:attrName>style.visibility</p:attrName>
                                        </p:attrNameLst>
                                      </p:cBhvr>
                                      <p:to>
                                        <p:strVal val="visible"/>
                                      </p:to>
                                    </p:set>
                                    <p:anim calcmode="lin" valueType="num">
                                      <p:cBhvr additive="base">
                                        <p:cTn id="31" dur="500" fill="hold"/>
                                        <p:tgtEl>
                                          <p:spTgt spid="123907">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2390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23907">
                                            <p:txEl>
                                              <p:pRg st="7" end="7"/>
                                            </p:txEl>
                                          </p:spTgt>
                                        </p:tgtEl>
                                        <p:attrNameLst>
                                          <p:attrName>style.visibility</p:attrName>
                                        </p:attrNameLst>
                                      </p:cBhvr>
                                      <p:to>
                                        <p:strVal val="visible"/>
                                      </p:to>
                                    </p:set>
                                    <p:anim calcmode="lin" valueType="num">
                                      <p:cBhvr additive="base">
                                        <p:cTn id="37" dur="500" fill="hold"/>
                                        <p:tgtEl>
                                          <p:spTgt spid="123907">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2390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fld id="{1EBFA1B9-500D-4B9F-9BB0-12738A62C765}" type="slidenum">
              <a:rPr lang="en-US" altLang="en-US"/>
              <a:pPr/>
              <a:t>15</a:t>
            </a:fld>
            <a:endParaRPr lang="en-US" altLang="en-US"/>
          </a:p>
        </p:txBody>
      </p:sp>
      <p:sp>
        <p:nvSpPr>
          <p:cNvPr id="124930" name="Rectangle 2"/>
          <p:cNvSpPr>
            <a:spLocks noGrp="1" noChangeArrowheads="1"/>
          </p:cNvSpPr>
          <p:nvPr>
            <p:ph type="title"/>
          </p:nvPr>
        </p:nvSpPr>
        <p:spPr/>
        <p:txBody>
          <a:bodyPr/>
          <a:lstStyle/>
          <a:p>
            <a:r>
              <a:rPr lang="en-US" altLang="he-IL"/>
              <a:t>XML Structure</a:t>
            </a:r>
          </a:p>
        </p:txBody>
      </p:sp>
      <p:sp>
        <p:nvSpPr>
          <p:cNvPr id="124931" name="Rectangle 3"/>
          <p:cNvSpPr>
            <a:spLocks noGrp="1" noChangeArrowheads="1"/>
          </p:cNvSpPr>
          <p:nvPr>
            <p:ph type="body" idx="1"/>
          </p:nvPr>
        </p:nvSpPr>
        <p:spPr>
          <a:xfrm>
            <a:off x="684213" y="1916113"/>
            <a:ext cx="7772400" cy="1404937"/>
          </a:xfrm>
        </p:spPr>
        <p:txBody>
          <a:bodyPr/>
          <a:lstStyle/>
          <a:p>
            <a:pPr>
              <a:lnSpc>
                <a:spcPct val="90000"/>
              </a:lnSpc>
            </a:pPr>
            <a:r>
              <a:rPr lang="en-US" altLang="he-IL"/>
              <a:t>Nesting tags can be used to express various structures,  e.g., a tuple (record):</a:t>
            </a:r>
            <a:endParaRPr lang="en-US" altLang="en-US"/>
          </a:p>
        </p:txBody>
      </p:sp>
      <p:sp>
        <p:nvSpPr>
          <p:cNvPr id="124932" name="Text Box 4"/>
          <p:cNvSpPr txBox="1">
            <a:spLocks noChangeArrowheads="1"/>
          </p:cNvSpPr>
          <p:nvPr/>
        </p:nvSpPr>
        <p:spPr bwMode="auto">
          <a:xfrm>
            <a:off x="1141413" y="3102273"/>
            <a:ext cx="68580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eaLnBrk="0" hangingPunct="0"/>
            <a:r>
              <a:rPr lang="en-US" altLang="en-US" sz="2000" dirty="0">
                <a:solidFill>
                  <a:srgbClr val="0000FF"/>
                </a:solidFill>
                <a:latin typeface="Arial" panose="020B0604020202020204" pitchFamily="34" charset="0"/>
                <a:cs typeface="Times New Roman (Hebrew)" charset="-79"/>
              </a:rPr>
              <a:t>&lt;</a:t>
            </a:r>
            <a:r>
              <a:rPr lang="en-US" altLang="he-IL" sz="2000" dirty="0">
                <a:solidFill>
                  <a:srgbClr val="800000"/>
                </a:solidFill>
                <a:latin typeface="Arial" panose="020B0604020202020204" pitchFamily="34" charset="0"/>
                <a:cs typeface="Times New Roman (Hebrew)" charset="-79"/>
              </a:rPr>
              <a:t>person</a:t>
            </a:r>
            <a:r>
              <a:rPr lang="en-US" altLang="he-IL" sz="2000" dirty="0">
                <a:solidFill>
                  <a:srgbClr val="0000FF"/>
                </a:solidFill>
                <a:latin typeface="Arial" panose="020B0604020202020204" pitchFamily="34" charset="0"/>
                <a:cs typeface="Times New Roman (Hebrew)" charset="-79"/>
              </a:rPr>
              <a:t>&gt;</a:t>
            </a:r>
            <a:endParaRPr lang="en-US" altLang="he-IL" sz="2000" dirty="0">
              <a:solidFill>
                <a:srgbClr val="000000"/>
              </a:solidFill>
              <a:latin typeface="Arial" panose="020B0604020202020204" pitchFamily="34" charset="0"/>
              <a:cs typeface="Times New Roman (Hebrew)" charset="-79"/>
            </a:endParaRPr>
          </a:p>
          <a:p>
            <a:pPr algn="l" rtl="0" eaLnBrk="0" hangingPunct="0"/>
            <a:r>
              <a:rPr lang="en-US" altLang="he-IL" sz="2000" dirty="0">
                <a:solidFill>
                  <a:srgbClr val="000000"/>
                </a:solidFill>
                <a:latin typeface="Arial" panose="020B0604020202020204" pitchFamily="34" charset="0"/>
                <a:cs typeface="Times New Roman (Hebrew)" charset="-79"/>
              </a:rPr>
              <a:t>	</a:t>
            </a:r>
            <a:r>
              <a:rPr lang="en-US" altLang="he-IL" sz="2000" dirty="0">
                <a:solidFill>
                  <a:srgbClr val="0000FF"/>
                </a:solidFill>
                <a:latin typeface="Arial" panose="020B0604020202020204" pitchFamily="34" charset="0"/>
                <a:cs typeface="Times New Roman (Hebrew)" charset="-79"/>
              </a:rPr>
              <a:t>&lt;</a:t>
            </a:r>
            <a:r>
              <a:rPr lang="en-US" altLang="he-IL" sz="2000" dirty="0">
                <a:solidFill>
                  <a:srgbClr val="800000"/>
                </a:solidFill>
                <a:latin typeface="Arial" panose="020B0604020202020204" pitchFamily="34" charset="0"/>
                <a:cs typeface="Times New Roman (Hebrew)" charset="-79"/>
              </a:rPr>
              <a:t>name</a:t>
            </a:r>
            <a:r>
              <a:rPr lang="en-US" altLang="he-IL" sz="2000" dirty="0">
                <a:solidFill>
                  <a:srgbClr val="0000FF"/>
                </a:solidFill>
                <a:latin typeface="Arial" panose="020B0604020202020204" pitchFamily="34" charset="0"/>
                <a:cs typeface="Times New Roman (Hebrew)" charset="-79"/>
              </a:rPr>
              <a:t>&gt;</a:t>
            </a:r>
            <a:r>
              <a:rPr lang="en-US" altLang="he-IL" sz="2000" dirty="0">
                <a:solidFill>
                  <a:srgbClr val="000000"/>
                </a:solidFill>
                <a:latin typeface="Arial" panose="020B0604020202020204" pitchFamily="34" charset="0"/>
                <a:cs typeface="Times New Roman (Hebrew)" charset="-79"/>
              </a:rPr>
              <a:t> Lisa Simpson</a:t>
            </a:r>
            <a:r>
              <a:rPr lang="en-US" altLang="he-IL" sz="2000" dirty="0">
                <a:solidFill>
                  <a:srgbClr val="0000FF"/>
                </a:solidFill>
                <a:latin typeface="Arial" panose="020B0604020202020204" pitchFamily="34" charset="0"/>
                <a:cs typeface="Times New Roman (Hebrew)" charset="-79"/>
              </a:rPr>
              <a:t>&lt;/</a:t>
            </a:r>
            <a:r>
              <a:rPr lang="en-US" altLang="he-IL" sz="2000" dirty="0">
                <a:solidFill>
                  <a:srgbClr val="800000"/>
                </a:solidFill>
                <a:latin typeface="Arial" panose="020B0604020202020204" pitchFamily="34" charset="0"/>
                <a:cs typeface="Times New Roman (Hebrew)" charset="-79"/>
              </a:rPr>
              <a:t>name</a:t>
            </a:r>
            <a:r>
              <a:rPr lang="en-US" altLang="he-IL" sz="2000" dirty="0">
                <a:solidFill>
                  <a:srgbClr val="0000FF"/>
                </a:solidFill>
                <a:latin typeface="Arial" panose="020B0604020202020204" pitchFamily="34" charset="0"/>
                <a:cs typeface="Times New Roman (Hebrew)" charset="-79"/>
              </a:rPr>
              <a:t>&gt;</a:t>
            </a:r>
            <a:endParaRPr lang="en-US" altLang="he-IL" sz="2000" dirty="0">
              <a:solidFill>
                <a:srgbClr val="000000"/>
              </a:solidFill>
              <a:latin typeface="Arial" panose="020B0604020202020204" pitchFamily="34" charset="0"/>
              <a:cs typeface="Times New Roman (Hebrew)" charset="-79"/>
            </a:endParaRPr>
          </a:p>
          <a:p>
            <a:pPr algn="l" rtl="0" eaLnBrk="0" hangingPunct="0"/>
            <a:r>
              <a:rPr lang="en-US" altLang="he-IL" sz="2000" dirty="0">
                <a:solidFill>
                  <a:srgbClr val="000000"/>
                </a:solidFill>
                <a:latin typeface="Arial" panose="020B0604020202020204" pitchFamily="34" charset="0"/>
                <a:cs typeface="Times New Roman (Hebrew)" charset="-79"/>
              </a:rPr>
              <a:t>	</a:t>
            </a:r>
            <a:r>
              <a:rPr lang="en-US" altLang="he-IL" sz="2000" dirty="0">
                <a:solidFill>
                  <a:srgbClr val="0000FF"/>
                </a:solidFill>
                <a:latin typeface="Arial" panose="020B0604020202020204" pitchFamily="34" charset="0"/>
                <a:cs typeface="Times New Roman (Hebrew)" charset="-79"/>
              </a:rPr>
              <a:t>&lt;</a:t>
            </a:r>
            <a:r>
              <a:rPr lang="en-US" altLang="he-IL" sz="2000" dirty="0" err="1">
                <a:solidFill>
                  <a:srgbClr val="800000"/>
                </a:solidFill>
                <a:latin typeface="Arial" panose="020B0604020202020204" pitchFamily="34" charset="0"/>
                <a:cs typeface="Times New Roman (Hebrew)" charset="-79"/>
              </a:rPr>
              <a:t>tel</a:t>
            </a:r>
            <a:r>
              <a:rPr lang="en-US" altLang="he-IL" sz="2000" dirty="0">
                <a:solidFill>
                  <a:srgbClr val="0000FF"/>
                </a:solidFill>
                <a:latin typeface="Arial" panose="020B0604020202020204" pitchFamily="34" charset="0"/>
                <a:cs typeface="Times New Roman (Hebrew)" charset="-79"/>
              </a:rPr>
              <a:t>&gt;</a:t>
            </a:r>
            <a:r>
              <a:rPr lang="en-US" altLang="he-IL" sz="2000" dirty="0">
                <a:solidFill>
                  <a:srgbClr val="000000"/>
                </a:solidFill>
                <a:latin typeface="Arial" panose="020B0604020202020204" pitchFamily="34" charset="0"/>
                <a:cs typeface="Times New Roman (Hebrew)" charset="-79"/>
              </a:rPr>
              <a:t> 02-828-1234 </a:t>
            </a:r>
            <a:r>
              <a:rPr lang="en-US" altLang="he-IL" sz="2000" dirty="0">
                <a:solidFill>
                  <a:srgbClr val="0000FF"/>
                </a:solidFill>
                <a:latin typeface="Arial" panose="020B0604020202020204" pitchFamily="34" charset="0"/>
                <a:cs typeface="Times New Roman (Hebrew)" charset="-79"/>
              </a:rPr>
              <a:t>&lt;/</a:t>
            </a:r>
            <a:r>
              <a:rPr lang="en-US" altLang="he-IL" sz="2000" dirty="0" err="1">
                <a:solidFill>
                  <a:srgbClr val="800000"/>
                </a:solidFill>
                <a:latin typeface="Arial" panose="020B0604020202020204" pitchFamily="34" charset="0"/>
                <a:cs typeface="Times New Roman (Hebrew)" charset="-79"/>
              </a:rPr>
              <a:t>tel</a:t>
            </a:r>
            <a:r>
              <a:rPr lang="en-US" altLang="he-IL" sz="2000" dirty="0">
                <a:solidFill>
                  <a:srgbClr val="0000FF"/>
                </a:solidFill>
                <a:latin typeface="Arial" panose="020B0604020202020204" pitchFamily="34" charset="0"/>
                <a:cs typeface="Times New Roman (Hebrew)" charset="-79"/>
              </a:rPr>
              <a:t>&gt;</a:t>
            </a:r>
            <a:endParaRPr lang="en-US" altLang="he-IL" sz="2000" dirty="0">
              <a:solidFill>
                <a:srgbClr val="000000"/>
              </a:solidFill>
              <a:latin typeface="Arial" panose="020B0604020202020204" pitchFamily="34" charset="0"/>
              <a:cs typeface="Times New Roman (Hebrew)" charset="-79"/>
            </a:endParaRPr>
          </a:p>
          <a:p>
            <a:pPr algn="l" rtl="0" eaLnBrk="0" hangingPunct="0"/>
            <a:r>
              <a:rPr lang="en-US" altLang="he-IL" sz="2000" dirty="0">
                <a:solidFill>
                  <a:srgbClr val="000000"/>
                </a:solidFill>
                <a:latin typeface="Arial" panose="020B0604020202020204" pitchFamily="34" charset="0"/>
                <a:cs typeface="Times New Roman (Hebrew)" charset="-79"/>
              </a:rPr>
              <a:t>	</a:t>
            </a:r>
            <a:r>
              <a:rPr lang="en-US" altLang="he-IL" sz="2000" dirty="0">
                <a:solidFill>
                  <a:srgbClr val="0000FF"/>
                </a:solidFill>
                <a:latin typeface="Arial" panose="020B0604020202020204" pitchFamily="34" charset="0"/>
                <a:cs typeface="Times New Roman (Hebrew)" charset="-79"/>
              </a:rPr>
              <a:t>&lt;</a:t>
            </a:r>
            <a:r>
              <a:rPr lang="en-US" altLang="he-IL" sz="2000" dirty="0" err="1">
                <a:solidFill>
                  <a:srgbClr val="800000"/>
                </a:solidFill>
                <a:latin typeface="Arial" panose="020B0604020202020204" pitchFamily="34" charset="0"/>
                <a:cs typeface="Times New Roman (Hebrew)" charset="-79"/>
              </a:rPr>
              <a:t>tel</a:t>
            </a:r>
            <a:r>
              <a:rPr lang="en-US" altLang="he-IL" sz="2000" dirty="0">
                <a:solidFill>
                  <a:srgbClr val="0000FF"/>
                </a:solidFill>
                <a:latin typeface="Arial" panose="020B0604020202020204" pitchFamily="34" charset="0"/>
                <a:cs typeface="Times New Roman (Hebrew)" charset="-79"/>
              </a:rPr>
              <a:t>&gt;</a:t>
            </a:r>
            <a:r>
              <a:rPr lang="en-US" altLang="he-IL" sz="2000" dirty="0">
                <a:solidFill>
                  <a:srgbClr val="000000"/>
                </a:solidFill>
                <a:latin typeface="Arial" panose="020B0604020202020204" pitchFamily="34" charset="0"/>
                <a:cs typeface="Times New Roman (Hebrew)" charset="-79"/>
              </a:rPr>
              <a:t> 054-470-777 </a:t>
            </a:r>
            <a:r>
              <a:rPr lang="en-US" altLang="he-IL" sz="2000" dirty="0">
                <a:solidFill>
                  <a:srgbClr val="0000FF"/>
                </a:solidFill>
                <a:latin typeface="Arial" panose="020B0604020202020204" pitchFamily="34" charset="0"/>
                <a:cs typeface="Times New Roman (Hebrew)" charset="-79"/>
              </a:rPr>
              <a:t>&lt;/</a:t>
            </a:r>
            <a:r>
              <a:rPr lang="en-US" altLang="he-IL" sz="2000" dirty="0" err="1">
                <a:solidFill>
                  <a:srgbClr val="800000"/>
                </a:solidFill>
                <a:latin typeface="Arial" panose="020B0604020202020204" pitchFamily="34" charset="0"/>
                <a:cs typeface="Times New Roman (Hebrew)" charset="-79"/>
              </a:rPr>
              <a:t>tel</a:t>
            </a:r>
            <a:r>
              <a:rPr lang="en-US" altLang="he-IL" sz="2000" dirty="0">
                <a:solidFill>
                  <a:srgbClr val="0000FF"/>
                </a:solidFill>
                <a:latin typeface="Arial" panose="020B0604020202020204" pitchFamily="34" charset="0"/>
                <a:cs typeface="Times New Roman (Hebrew)" charset="-79"/>
              </a:rPr>
              <a:t>&gt;</a:t>
            </a:r>
            <a:endParaRPr lang="en-US" altLang="he-IL" sz="2000" dirty="0">
              <a:solidFill>
                <a:srgbClr val="000000"/>
              </a:solidFill>
              <a:latin typeface="Arial" panose="020B0604020202020204" pitchFamily="34" charset="0"/>
              <a:cs typeface="Times New Roman (Hebrew)" charset="-79"/>
            </a:endParaRPr>
          </a:p>
          <a:p>
            <a:pPr algn="l" rtl="0" eaLnBrk="0" hangingPunct="0"/>
            <a:r>
              <a:rPr lang="en-US" altLang="he-IL" sz="2000" dirty="0">
                <a:solidFill>
                  <a:srgbClr val="000000"/>
                </a:solidFill>
                <a:latin typeface="Arial" panose="020B0604020202020204" pitchFamily="34" charset="0"/>
                <a:cs typeface="Times New Roman (Hebrew)" charset="-79"/>
              </a:rPr>
              <a:t>	</a:t>
            </a:r>
            <a:r>
              <a:rPr lang="en-US" altLang="he-IL" sz="2000" dirty="0">
                <a:solidFill>
                  <a:srgbClr val="0000FF"/>
                </a:solidFill>
                <a:latin typeface="Arial" panose="020B0604020202020204" pitchFamily="34" charset="0"/>
                <a:cs typeface="Times New Roman (Hebrew)" charset="-79"/>
              </a:rPr>
              <a:t>&lt;</a:t>
            </a:r>
            <a:r>
              <a:rPr lang="en-US" altLang="he-IL" sz="2000" dirty="0">
                <a:solidFill>
                  <a:srgbClr val="800000"/>
                </a:solidFill>
                <a:latin typeface="Arial" panose="020B0604020202020204" pitchFamily="34" charset="0"/>
                <a:cs typeface="Times New Roman (Hebrew)" charset="-79"/>
              </a:rPr>
              <a:t>email</a:t>
            </a:r>
            <a:r>
              <a:rPr lang="en-US" altLang="he-IL" sz="2000" dirty="0">
                <a:solidFill>
                  <a:srgbClr val="0000FF"/>
                </a:solidFill>
                <a:latin typeface="Arial" panose="020B0604020202020204" pitchFamily="34" charset="0"/>
                <a:cs typeface="Times New Roman (Hebrew)" charset="-79"/>
              </a:rPr>
              <a:t>&gt;</a:t>
            </a:r>
            <a:r>
              <a:rPr lang="en-US" altLang="he-IL" sz="2000" dirty="0">
                <a:solidFill>
                  <a:srgbClr val="000000"/>
                </a:solidFill>
                <a:latin typeface="Arial" panose="020B0604020202020204" pitchFamily="34" charset="0"/>
                <a:cs typeface="Times New Roman (Hebrew)" charset="-79"/>
              </a:rPr>
              <a:t> lisa@cs.huji.ac.il </a:t>
            </a:r>
            <a:r>
              <a:rPr lang="en-US" altLang="he-IL" sz="2000" dirty="0">
                <a:solidFill>
                  <a:srgbClr val="0000FF"/>
                </a:solidFill>
                <a:latin typeface="Arial" panose="020B0604020202020204" pitchFamily="34" charset="0"/>
                <a:cs typeface="Times New Roman (Hebrew)" charset="-79"/>
              </a:rPr>
              <a:t>&lt;/</a:t>
            </a:r>
            <a:r>
              <a:rPr lang="en-US" altLang="he-IL" sz="2000" dirty="0">
                <a:solidFill>
                  <a:srgbClr val="800000"/>
                </a:solidFill>
                <a:latin typeface="Arial" panose="020B0604020202020204" pitchFamily="34" charset="0"/>
                <a:cs typeface="Times New Roman (Hebrew)" charset="-79"/>
              </a:rPr>
              <a:t>email</a:t>
            </a:r>
            <a:r>
              <a:rPr lang="en-US" altLang="he-IL" sz="2000" dirty="0">
                <a:solidFill>
                  <a:srgbClr val="0000FF"/>
                </a:solidFill>
                <a:latin typeface="Arial" panose="020B0604020202020204" pitchFamily="34" charset="0"/>
                <a:cs typeface="Times New Roman (Hebrew)" charset="-79"/>
              </a:rPr>
              <a:t>&gt;</a:t>
            </a:r>
            <a:r>
              <a:rPr lang="en-US" altLang="he-IL" sz="2000" dirty="0">
                <a:solidFill>
                  <a:srgbClr val="000000"/>
                </a:solidFill>
                <a:latin typeface="Arial" panose="020B0604020202020204" pitchFamily="34" charset="0"/>
                <a:cs typeface="Times New Roman (Hebrew)" charset="-79"/>
              </a:rPr>
              <a:t>	  </a:t>
            </a:r>
          </a:p>
          <a:p>
            <a:pPr algn="l" rtl="0" eaLnBrk="0" hangingPunct="0"/>
            <a:r>
              <a:rPr lang="en-US" altLang="he-IL" sz="2000" dirty="0">
                <a:solidFill>
                  <a:srgbClr val="0000FF"/>
                </a:solidFill>
                <a:latin typeface="Arial" panose="020B0604020202020204" pitchFamily="34" charset="0"/>
                <a:cs typeface="Times New Roman (Hebrew)" charset="-79"/>
              </a:rPr>
              <a:t>&lt;/</a:t>
            </a:r>
            <a:r>
              <a:rPr lang="en-US" altLang="he-IL" sz="2000" dirty="0">
                <a:solidFill>
                  <a:srgbClr val="800000"/>
                </a:solidFill>
                <a:latin typeface="Arial" panose="020B0604020202020204" pitchFamily="34" charset="0"/>
                <a:cs typeface="Times New Roman (Hebrew)" charset="-79"/>
              </a:rPr>
              <a:t>person</a:t>
            </a:r>
            <a:r>
              <a:rPr lang="en-US" altLang="he-IL" sz="2000" dirty="0">
                <a:solidFill>
                  <a:srgbClr val="0000FF"/>
                </a:solidFill>
                <a:latin typeface="Arial" panose="020B0604020202020204" pitchFamily="34" charset="0"/>
                <a:cs typeface="Times New Roman (Hebrew)" charset="-79"/>
              </a:rPr>
              <a:t>&gt;</a:t>
            </a:r>
            <a:endParaRPr lang="en-US" altLang="en-US" sz="2000" dirty="0">
              <a:cs typeface="Times New Roman (Hebrew)" charset="-79"/>
            </a:endParaRPr>
          </a:p>
        </p:txBody>
      </p:sp>
    </p:spTree>
    <p:extLst>
      <p:ext uri="{BB962C8B-B14F-4D97-AF65-F5344CB8AC3E}">
        <p14:creationId xmlns:p14="http://schemas.microsoft.com/office/powerpoint/2010/main" val="7497471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fld id="{007FE38F-E2CD-42A2-A4F5-0F8038BEFADD}" type="slidenum">
              <a:rPr lang="en-US" altLang="en-US"/>
              <a:pPr/>
              <a:t>16</a:t>
            </a:fld>
            <a:endParaRPr lang="en-US" altLang="en-US"/>
          </a:p>
        </p:txBody>
      </p:sp>
      <p:sp>
        <p:nvSpPr>
          <p:cNvPr id="125954" name="Rectangle 2"/>
          <p:cNvSpPr>
            <a:spLocks noGrp="1" noChangeArrowheads="1"/>
          </p:cNvSpPr>
          <p:nvPr>
            <p:ph type="title"/>
          </p:nvPr>
        </p:nvSpPr>
        <p:spPr/>
        <p:txBody>
          <a:bodyPr/>
          <a:lstStyle/>
          <a:p>
            <a:r>
              <a:rPr lang="en-US" altLang="he-IL"/>
              <a:t>XML Structure (cont’d)</a:t>
            </a:r>
          </a:p>
        </p:txBody>
      </p:sp>
      <p:sp>
        <p:nvSpPr>
          <p:cNvPr id="125955" name="Rectangle 3"/>
          <p:cNvSpPr>
            <a:spLocks noGrp="1" noChangeArrowheads="1"/>
          </p:cNvSpPr>
          <p:nvPr>
            <p:ph type="body" idx="1"/>
          </p:nvPr>
        </p:nvSpPr>
        <p:spPr>
          <a:xfrm>
            <a:off x="684213" y="1916113"/>
            <a:ext cx="7772400" cy="1473200"/>
          </a:xfrm>
        </p:spPr>
        <p:txBody>
          <a:bodyPr/>
          <a:lstStyle/>
          <a:p>
            <a:r>
              <a:rPr lang="en-US" altLang="he-IL"/>
              <a:t>We can represent a list by using the </a:t>
            </a:r>
            <a:r>
              <a:rPr lang="en-US" altLang="he-IL" i="1"/>
              <a:t>same </a:t>
            </a:r>
            <a:r>
              <a:rPr lang="en-US" altLang="he-IL"/>
              <a:t>tag repeatedly:</a:t>
            </a:r>
          </a:p>
        </p:txBody>
      </p:sp>
      <p:sp>
        <p:nvSpPr>
          <p:cNvPr id="125956" name="Text Box 4"/>
          <p:cNvSpPr txBox="1">
            <a:spLocks noChangeArrowheads="1"/>
          </p:cNvSpPr>
          <p:nvPr/>
        </p:nvSpPr>
        <p:spPr bwMode="auto">
          <a:xfrm>
            <a:off x="2453481" y="2780928"/>
            <a:ext cx="4233863"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rtl="0" eaLnBrk="0" hangingPunct="0"/>
            <a:r>
              <a:rPr lang="en-US" altLang="en-US" sz="2400">
                <a:solidFill>
                  <a:srgbClr val="0000FF"/>
                </a:solidFill>
                <a:latin typeface="Arial" panose="020B0604020202020204" pitchFamily="34" charset="0"/>
                <a:cs typeface="Times New Roman (Hebrew)" charset="-79"/>
              </a:rPr>
              <a:t>&lt;</a:t>
            </a:r>
            <a:r>
              <a:rPr lang="en-US" altLang="en-US" sz="2400">
                <a:solidFill>
                  <a:srgbClr val="800000"/>
                </a:solidFill>
                <a:latin typeface="Arial" panose="020B0604020202020204" pitchFamily="34" charset="0"/>
                <a:cs typeface="Times New Roman (Hebrew)" charset="-79"/>
              </a:rPr>
              <a:t>addresses</a:t>
            </a:r>
            <a:r>
              <a:rPr lang="en-US" altLang="he-IL" sz="2400">
                <a:solidFill>
                  <a:srgbClr val="0000FF"/>
                </a:solidFill>
                <a:latin typeface="Arial" panose="020B0604020202020204" pitchFamily="34" charset="0"/>
                <a:cs typeface="Times New Roman (Hebrew)" charset="-79"/>
              </a:rPr>
              <a:t>&gt;</a:t>
            </a:r>
            <a:endParaRPr lang="en-US" altLang="he-IL" sz="2400">
              <a:solidFill>
                <a:srgbClr val="000000"/>
              </a:solidFill>
              <a:latin typeface="Arial" panose="020B0604020202020204" pitchFamily="34" charset="0"/>
              <a:cs typeface="Times New Roman (Hebrew)" charset="-79"/>
            </a:endParaRPr>
          </a:p>
          <a:p>
            <a:pPr algn="l" rtl="0" eaLnBrk="0" hangingPunct="0"/>
            <a:r>
              <a:rPr lang="en-US" altLang="he-IL" sz="2400">
                <a:solidFill>
                  <a:srgbClr val="000000"/>
                </a:solidFill>
                <a:latin typeface="Arial" panose="020B0604020202020204" pitchFamily="34" charset="0"/>
                <a:cs typeface="Times New Roman (Hebrew)" charset="-79"/>
              </a:rPr>
              <a:t>	</a:t>
            </a:r>
            <a:r>
              <a:rPr lang="en-US" altLang="he-IL" sz="2400">
                <a:solidFill>
                  <a:srgbClr val="0000FF"/>
                </a:solidFill>
                <a:latin typeface="Arial" panose="020B0604020202020204" pitchFamily="34" charset="0"/>
                <a:cs typeface="Times New Roman (Hebrew)" charset="-79"/>
              </a:rPr>
              <a:t>&lt;</a:t>
            </a:r>
            <a:r>
              <a:rPr lang="en-US" altLang="he-IL" sz="2400">
                <a:solidFill>
                  <a:srgbClr val="800000"/>
                </a:solidFill>
                <a:latin typeface="Arial" panose="020B0604020202020204" pitchFamily="34" charset="0"/>
                <a:cs typeface="Times New Roman (Hebrew)" charset="-79"/>
              </a:rPr>
              <a:t>person</a:t>
            </a:r>
            <a:r>
              <a:rPr lang="en-US" altLang="he-IL" sz="2400">
                <a:solidFill>
                  <a:srgbClr val="0000FF"/>
                </a:solidFill>
                <a:latin typeface="Arial" panose="020B0604020202020204" pitchFamily="34" charset="0"/>
                <a:cs typeface="Times New Roman (Hebrew)" charset="-79"/>
              </a:rPr>
              <a:t>&gt;</a:t>
            </a:r>
            <a:r>
              <a:rPr lang="en-US" altLang="he-IL" sz="2400">
                <a:solidFill>
                  <a:srgbClr val="000000"/>
                </a:solidFill>
                <a:latin typeface="Arial" panose="020B0604020202020204" pitchFamily="34" charset="0"/>
                <a:cs typeface="Times New Roman (Hebrew)" charset="-79"/>
              </a:rPr>
              <a:t> </a:t>
            </a:r>
            <a:r>
              <a:rPr lang="en-US" altLang="he-IL" sz="2400" b="1">
                <a:solidFill>
                  <a:srgbClr val="000000"/>
                </a:solidFill>
                <a:latin typeface="Arial" panose="020B0604020202020204" pitchFamily="34" charset="0"/>
                <a:cs typeface="Times New Roman (Hebrew)" charset="-79"/>
              </a:rPr>
              <a:t>… </a:t>
            </a:r>
            <a:r>
              <a:rPr lang="en-US" altLang="he-IL" sz="2400">
                <a:solidFill>
                  <a:srgbClr val="0000FF"/>
                </a:solidFill>
                <a:latin typeface="Arial" panose="020B0604020202020204" pitchFamily="34" charset="0"/>
                <a:cs typeface="Times New Roman (Hebrew)" charset="-79"/>
              </a:rPr>
              <a:t>&lt;/</a:t>
            </a:r>
            <a:r>
              <a:rPr lang="en-US" altLang="he-IL" sz="2400">
                <a:solidFill>
                  <a:srgbClr val="800000"/>
                </a:solidFill>
                <a:latin typeface="Arial" panose="020B0604020202020204" pitchFamily="34" charset="0"/>
                <a:cs typeface="Times New Roman (Hebrew)" charset="-79"/>
              </a:rPr>
              <a:t>person</a:t>
            </a:r>
            <a:r>
              <a:rPr lang="en-US" altLang="he-IL" sz="2400">
                <a:solidFill>
                  <a:srgbClr val="0000FF"/>
                </a:solidFill>
                <a:latin typeface="Arial" panose="020B0604020202020204" pitchFamily="34" charset="0"/>
                <a:cs typeface="Times New Roman (Hebrew)" charset="-79"/>
              </a:rPr>
              <a:t>&gt;</a:t>
            </a:r>
            <a:endParaRPr lang="en-US" altLang="he-IL" sz="2400">
              <a:solidFill>
                <a:srgbClr val="000000"/>
              </a:solidFill>
              <a:latin typeface="Arial" panose="020B0604020202020204" pitchFamily="34" charset="0"/>
              <a:cs typeface="Times New Roman (Hebrew)" charset="-79"/>
            </a:endParaRPr>
          </a:p>
          <a:p>
            <a:pPr algn="l" rtl="0" eaLnBrk="0" hangingPunct="0"/>
            <a:r>
              <a:rPr lang="en-US" altLang="he-IL" sz="2400">
                <a:solidFill>
                  <a:srgbClr val="000000"/>
                </a:solidFill>
                <a:latin typeface="Arial" panose="020B0604020202020204" pitchFamily="34" charset="0"/>
                <a:cs typeface="Times New Roman (Hebrew)" charset="-79"/>
              </a:rPr>
              <a:t>	</a:t>
            </a:r>
            <a:r>
              <a:rPr lang="en-US" altLang="he-IL" sz="2400">
                <a:solidFill>
                  <a:srgbClr val="0000FF"/>
                </a:solidFill>
                <a:latin typeface="Arial" panose="020B0604020202020204" pitchFamily="34" charset="0"/>
                <a:cs typeface="Times New Roman (Hebrew)" charset="-79"/>
              </a:rPr>
              <a:t>&lt;</a:t>
            </a:r>
            <a:r>
              <a:rPr lang="en-US" altLang="he-IL" sz="2400">
                <a:solidFill>
                  <a:srgbClr val="800000"/>
                </a:solidFill>
                <a:latin typeface="Arial" panose="020B0604020202020204" pitchFamily="34" charset="0"/>
                <a:cs typeface="Times New Roman (Hebrew)" charset="-79"/>
              </a:rPr>
              <a:t>person</a:t>
            </a:r>
            <a:r>
              <a:rPr lang="en-US" altLang="he-IL" sz="2400">
                <a:solidFill>
                  <a:srgbClr val="0000FF"/>
                </a:solidFill>
                <a:latin typeface="Arial" panose="020B0604020202020204" pitchFamily="34" charset="0"/>
                <a:cs typeface="Times New Roman (Hebrew)" charset="-79"/>
              </a:rPr>
              <a:t>&gt;</a:t>
            </a:r>
            <a:r>
              <a:rPr lang="en-US" altLang="he-IL" sz="2400">
                <a:solidFill>
                  <a:srgbClr val="000000"/>
                </a:solidFill>
                <a:latin typeface="Arial" panose="020B0604020202020204" pitchFamily="34" charset="0"/>
                <a:cs typeface="Times New Roman (Hebrew)" charset="-79"/>
              </a:rPr>
              <a:t> </a:t>
            </a:r>
            <a:r>
              <a:rPr lang="en-US" altLang="he-IL" sz="2400" b="1">
                <a:solidFill>
                  <a:srgbClr val="000000"/>
                </a:solidFill>
                <a:latin typeface="Arial" panose="020B0604020202020204" pitchFamily="34" charset="0"/>
                <a:cs typeface="Times New Roman (Hebrew)" charset="-79"/>
              </a:rPr>
              <a:t>…</a:t>
            </a:r>
            <a:r>
              <a:rPr lang="en-US" altLang="he-IL" sz="2400">
                <a:solidFill>
                  <a:srgbClr val="000000"/>
                </a:solidFill>
                <a:latin typeface="Arial" panose="020B0604020202020204" pitchFamily="34" charset="0"/>
                <a:cs typeface="Times New Roman (Hebrew)" charset="-79"/>
              </a:rPr>
              <a:t> </a:t>
            </a:r>
            <a:r>
              <a:rPr lang="en-US" altLang="he-IL" sz="2400">
                <a:solidFill>
                  <a:srgbClr val="0000FF"/>
                </a:solidFill>
                <a:latin typeface="Arial" panose="020B0604020202020204" pitchFamily="34" charset="0"/>
                <a:cs typeface="Times New Roman (Hebrew)" charset="-79"/>
              </a:rPr>
              <a:t>&lt;/</a:t>
            </a:r>
            <a:r>
              <a:rPr lang="en-US" altLang="he-IL" sz="2400">
                <a:solidFill>
                  <a:srgbClr val="800000"/>
                </a:solidFill>
                <a:latin typeface="Arial" panose="020B0604020202020204" pitchFamily="34" charset="0"/>
                <a:cs typeface="Times New Roman (Hebrew)" charset="-79"/>
              </a:rPr>
              <a:t>person</a:t>
            </a:r>
            <a:r>
              <a:rPr lang="en-US" altLang="he-IL" sz="2400">
                <a:solidFill>
                  <a:srgbClr val="0000FF"/>
                </a:solidFill>
                <a:latin typeface="Arial" panose="020B0604020202020204" pitchFamily="34" charset="0"/>
                <a:cs typeface="Times New Roman (Hebrew)" charset="-79"/>
              </a:rPr>
              <a:t>&gt;</a:t>
            </a:r>
            <a:endParaRPr lang="en-US" altLang="he-IL" sz="2400">
              <a:solidFill>
                <a:srgbClr val="000000"/>
              </a:solidFill>
              <a:latin typeface="Arial" panose="020B0604020202020204" pitchFamily="34" charset="0"/>
              <a:cs typeface="Times New Roman (Hebrew)" charset="-79"/>
            </a:endParaRPr>
          </a:p>
          <a:p>
            <a:pPr algn="l" rtl="0" eaLnBrk="0" hangingPunct="0"/>
            <a:r>
              <a:rPr lang="en-US" altLang="he-IL" sz="2400">
                <a:solidFill>
                  <a:srgbClr val="000000"/>
                </a:solidFill>
                <a:latin typeface="Arial" panose="020B0604020202020204" pitchFamily="34" charset="0"/>
                <a:cs typeface="Times New Roman (Hebrew)" charset="-79"/>
              </a:rPr>
              <a:t>	</a:t>
            </a:r>
            <a:r>
              <a:rPr lang="en-US" altLang="he-IL" sz="2400">
                <a:solidFill>
                  <a:srgbClr val="0000FF"/>
                </a:solidFill>
                <a:latin typeface="Arial" panose="020B0604020202020204" pitchFamily="34" charset="0"/>
                <a:cs typeface="Times New Roman (Hebrew)" charset="-79"/>
              </a:rPr>
              <a:t>&lt;</a:t>
            </a:r>
            <a:r>
              <a:rPr lang="en-US" altLang="he-IL" sz="2400">
                <a:solidFill>
                  <a:srgbClr val="800000"/>
                </a:solidFill>
                <a:latin typeface="Arial" panose="020B0604020202020204" pitchFamily="34" charset="0"/>
                <a:cs typeface="Times New Roman (Hebrew)" charset="-79"/>
              </a:rPr>
              <a:t>person</a:t>
            </a:r>
            <a:r>
              <a:rPr lang="en-US" altLang="he-IL" sz="2400">
                <a:solidFill>
                  <a:srgbClr val="0000FF"/>
                </a:solidFill>
                <a:latin typeface="Arial" panose="020B0604020202020204" pitchFamily="34" charset="0"/>
                <a:cs typeface="Times New Roman (Hebrew)" charset="-79"/>
              </a:rPr>
              <a:t>&gt;</a:t>
            </a:r>
            <a:r>
              <a:rPr lang="en-US" altLang="he-IL" sz="2400">
                <a:solidFill>
                  <a:srgbClr val="000000"/>
                </a:solidFill>
                <a:latin typeface="Arial" panose="020B0604020202020204" pitchFamily="34" charset="0"/>
                <a:cs typeface="Times New Roman (Hebrew)" charset="-79"/>
              </a:rPr>
              <a:t> </a:t>
            </a:r>
            <a:r>
              <a:rPr lang="en-US" altLang="he-IL" sz="2400" b="1">
                <a:solidFill>
                  <a:srgbClr val="000000"/>
                </a:solidFill>
                <a:latin typeface="Arial" panose="020B0604020202020204" pitchFamily="34" charset="0"/>
                <a:cs typeface="Times New Roman (Hebrew)" charset="-79"/>
              </a:rPr>
              <a:t>…</a:t>
            </a:r>
            <a:r>
              <a:rPr lang="en-US" altLang="he-IL" sz="2400">
                <a:solidFill>
                  <a:srgbClr val="000000"/>
                </a:solidFill>
                <a:latin typeface="Arial" panose="020B0604020202020204" pitchFamily="34" charset="0"/>
                <a:cs typeface="Times New Roman (Hebrew)" charset="-79"/>
              </a:rPr>
              <a:t> </a:t>
            </a:r>
            <a:r>
              <a:rPr lang="en-US" altLang="he-IL" sz="2400">
                <a:solidFill>
                  <a:srgbClr val="0000FF"/>
                </a:solidFill>
                <a:latin typeface="Arial" panose="020B0604020202020204" pitchFamily="34" charset="0"/>
                <a:cs typeface="Times New Roman (Hebrew)" charset="-79"/>
              </a:rPr>
              <a:t>&lt;/</a:t>
            </a:r>
            <a:r>
              <a:rPr lang="en-US" altLang="he-IL" sz="2400">
                <a:solidFill>
                  <a:srgbClr val="800000"/>
                </a:solidFill>
                <a:latin typeface="Arial" panose="020B0604020202020204" pitchFamily="34" charset="0"/>
                <a:cs typeface="Times New Roman (Hebrew)" charset="-79"/>
              </a:rPr>
              <a:t>person</a:t>
            </a:r>
            <a:r>
              <a:rPr lang="en-US" altLang="he-IL" sz="2400">
                <a:solidFill>
                  <a:srgbClr val="0000FF"/>
                </a:solidFill>
                <a:latin typeface="Arial" panose="020B0604020202020204" pitchFamily="34" charset="0"/>
                <a:cs typeface="Times New Roman (Hebrew)" charset="-79"/>
              </a:rPr>
              <a:t>&gt;</a:t>
            </a:r>
            <a:endParaRPr lang="en-US" altLang="he-IL" sz="2400">
              <a:solidFill>
                <a:srgbClr val="000000"/>
              </a:solidFill>
              <a:latin typeface="Arial" panose="020B0604020202020204" pitchFamily="34" charset="0"/>
              <a:cs typeface="Times New Roman (Hebrew)" charset="-79"/>
            </a:endParaRPr>
          </a:p>
          <a:p>
            <a:pPr algn="l" rtl="0" eaLnBrk="0" hangingPunct="0"/>
            <a:r>
              <a:rPr lang="en-US" altLang="he-IL" sz="2400">
                <a:solidFill>
                  <a:srgbClr val="000000"/>
                </a:solidFill>
                <a:latin typeface="Arial" panose="020B0604020202020204" pitchFamily="34" charset="0"/>
                <a:cs typeface="Times New Roman (Hebrew)" charset="-79"/>
              </a:rPr>
              <a:t>	</a:t>
            </a:r>
            <a:r>
              <a:rPr lang="en-US" altLang="he-IL" sz="2400">
                <a:solidFill>
                  <a:srgbClr val="0000FF"/>
                </a:solidFill>
                <a:latin typeface="Arial" panose="020B0604020202020204" pitchFamily="34" charset="0"/>
                <a:cs typeface="Times New Roman (Hebrew)" charset="-79"/>
              </a:rPr>
              <a:t>&lt;</a:t>
            </a:r>
            <a:r>
              <a:rPr lang="en-US" altLang="he-IL" sz="2400">
                <a:solidFill>
                  <a:srgbClr val="800000"/>
                </a:solidFill>
                <a:latin typeface="Arial" panose="020B0604020202020204" pitchFamily="34" charset="0"/>
                <a:cs typeface="Times New Roman (Hebrew)" charset="-79"/>
              </a:rPr>
              <a:t>person</a:t>
            </a:r>
            <a:r>
              <a:rPr lang="en-US" altLang="he-IL" sz="2400">
                <a:solidFill>
                  <a:srgbClr val="0000FF"/>
                </a:solidFill>
                <a:latin typeface="Arial" panose="020B0604020202020204" pitchFamily="34" charset="0"/>
                <a:cs typeface="Times New Roman (Hebrew)" charset="-79"/>
              </a:rPr>
              <a:t>&gt;</a:t>
            </a:r>
            <a:r>
              <a:rPr lang="en-US" altLang="he-IL" sz="2400">
                <a:solidFill>
                  <a:srgbClr val="000000"/>
                </a:solidFill>
                <a:latin typeface="Arial" panose="020B0604020202020204" pitchFamily="34" charset="0"/>
                <a:cs typeface="Times New Roman (Hebrew)" charset="-79"/>
              </a:rPr>
              <a:t> </a:t>
            </a:r>
            <a:r>
              <a:rPr lang="en-US" altLang="he-IL" sz="2400" b="1">
                <a:solidFill>
                  <a:srgbClr val="000000"/>
                </a:solidFill>
                <a:latin typeface="Arial" panose="020B0604020202020204" pitchFamily="34" charset="0"/>
                <a:cs typeface="Times New Roman (Hebrew)" charset="-79"/>
              </a:rPr>
              <a:t>…</a:t>
            </a:r>
            <a:r>
              <a:rPr lang="en-US" altLang="he-IL" sz="2400">
                <a:solidFill>
                  <a:srgbClr val="000000"/>
                </a:solidFill>
                <a:latin typeface="Arial" panose="020B0604020202020204" pitchFamily="34" charset="0"/>
                <a:cs typeface="Times New Roman (Hebrew)" charset="-79"/>
              </a:rPr>
              <a:t> </a:t>
            </a:r>
            <a:r>
              <a:rPr lang="en-US" altLang="he-IL" sz="2400">
                <a:solidFill>
                  <a:srgbClr val="0000FF"/>
                </a:solidFill>
                <a:latin typeface="Arial" panose="020B0604020202020204" pitchFamily="34" charset="0"/>
                <a:cs typeface="Times New Roman (Hebrew)" charset="-79"/>
              </a:rPr>
              <a:t>&lt;/</a:t>
            </a:r>
            <a:r>
              <a:rPr lang="en-US" altLang="he-IL" sz="2400">
                <a:solidFill>
                  <a:srgbClr val="800000"/>
                </a:solidFill>
                <a:latin typeface="Arial" panose="020B0604020202020204" pitchFamily="34" charset="0"/>
                <a:cs typeface="Times New Roman (Hebrew)" charset="-79"/>
              </a:rPr>
              <a:t>person</a:t>
            </a:r>
            <a:r>
              <a:rPr lang="en-US" altLang="he-IL" sz="2400">
                <a:solidFill>
                  <a:srgbClr val="0000FF"/>
                </a:solidFill>
                <a:latin typeface="Arial" panose="020B0604020202020204" pitchFamily="34" charset="0"/>
                <a:cs typeface="Times New Roman (Hebrew)" charset="-79"/>
              </a:rPr>
              <a:t>&gt;</a:t>
            </a:r>
          </a:p>
          <a:p>
            <a:pPr algn="l" rtl="0" eaLnBrk="0" hangingPunct="0"/>
            <a:r>
              <a:rPr lang="en-US" altLang="he-IL" sz="2400" b="1">
                <a:solidFill>
                  <a:srgbClr val="0000FF"/>
                </a:solidFill>
                <a:latin typeface="Arial" panose="020B0604020202020204" pitchFamily="34" charset="0"/>
                <a:cs typeface="Times New Roman (Hebrew)" charset="-79"/>
              </a:rPr>
              <a:t>	…</a:t>
            </a:r>
            <a:r>
              <a:rPr lang="en-US" altLang="he-IL" sz="2400">
                <a:solidFill>
                  <a:srgbClr val="000000"/>
                </a:solidFill>
                <a:latin typeface="Arial" panose="020B0604020202020204" pitchFamily="34" charset="0"/>
                <a:cs typeface="Times New Roman (Hebrew)" charset="-79"/>
              </a:rPr>
              <a:t>	  </a:t>
            </a:r>
          </a:p>
          <a:p>
            <a:pPr algn="l" rtl="0" eaLnBrk="0" hangingPunct="0"/>
            <a:r>
              <a:rPr lang="en-US" altLang="he-IL" sz="2400">
                <a:solidFill>
                  <a:srgbClr val="0000FF"/>
                </a:solidFill>
                <a:latin typeface="Arial" panose="020B0604020202020204" pitchFamily="34" charset="0"/>
                <a:cs typeface="Times New Roman (Hebrew)" charset="-79"/>
              </a:rPr>
              <a:t>&lt;/</a:t>
            </a:r>
            <a:r>
              <a:rPr lang="en-US" altLang="he-IL" sz="2400">
                <a:solidFill>
                  <a:srgbClr val="800000"/>
                </a:solidFill>
                <a:latin typeface="Arial" panose="020B0604020202020204" pitchFamily="34" charset="0"/>
                <a:cs typeface="Times New Roman (Hebrew)" charset="-79"/>
              </a:rPr>
              <a:t>addresses</a:t>
            </a:r>
            <a:r>
              <a:rPr lang="en-US" altLang="he-IL" sz="2400">
                <a:solidFill>
                  <a:srgbClr val="0000FF"/>
                </a:solidFill>
                <a:latin typeface="Arial" panose="020B0604020202020204" pitchFamily="34" charset="0"/>
                <a:cs typeface="Times New Roman (Hebrew)" charset="-79"/>
              </a:rPr>
              <a:t>&gt;</a:t>
            </a:r>
            <a:endParaRPr lang="en-US" altLang="he-IL" sz="2400">
              <a:solidFill>
                <a:srgbClr val="000000"/>
              </a:solidFill>
              <a:latin typeface="Arial" panose="020B0604020202020204" pitchFamily="34" charset="0"/>
              <a:cs typeface="Times New Roman (Hebrew)" charset="-79"/>
            </a:endParaRPr>
          </a:p>
        </p:txBody>
      </p:sp>
    </p:spTree>
    <p:extLst>
      <p:ext uri="{BB962C8B-B14F-4D97-AF65-F5344CB8AC3E}">
        <p14:creationId xmlns:p14="http://schemas.microsoft.com/office/powerpoint/2010/main" val="24148133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슬라이드 번호 개체 틀 5"/>
          <p:cNvSpPr>
            <a:spLocks noGrp="1"/>
          </p:cNvSpPr>
          <p:nvPr>
            <p:ph type="sldNum" sz="quarter" idx="12"/>
          </p:nvPr>
        </p:nvSpPr>
        <p:spPr/>
        <p:txBody>
          <a:bodyPr/>
          <a:lstStyle/>
          <a:p>
            <a:fld id="{E46BCDD9-A723-463A-B55B-F5505ADFEAE3}" type="slidenum">
              <a:rPr lang="en-US" altLang="en-US"/>
              <a:pPr/>
              <a:t>17</a:t>
            </a:fld>
            <a:endParaRPr lang="en-US" altLang="en-US"/>
          </a:p>
        </p:txBody>
      </p:sp>
      <p:sp>
        <p:nvSpPr>
          <p:cNvPr id="126978" name="Rectangle 2"/>
          <p:cNvSpPr>
            <a:spLocks noGrp="1" noChangeArrowheads="1"/>
          </p:cNvSpPr>
          <p:nvPr>
            <p:ph type="title"/>
          </p:nvPr>
        </p:nvSpPr>
        <p:spPr/>
        <p:txBody>
          <a:bodyPr/>
          <a:lstStyle/>
          <a:p>
            <a:r>
              <a:rPr lang="en-US" altLang="he-IL"/>
              <a:t>XML Structure (cont’d)</a:t>
            </a:r>
          </a:p>
        </p:txBody>
      </p:sp>
      <p:sp>
        <p:nvSpPr>
          <p:cNvPr id="126979" name="Text Box 3"/>
          <p:cNvSpPr txBox="1">
            <a:spLocks noChangeArrowheads="1"/>
          </p:cNvSpPr>
          <p:nvPr/>
        </p:nvSpPr>
        <p:spPr bwMode="auto">
          <a:xfrm>
            <a:off x="685800" y="1676400"/>
            <a:ext cx="6922088"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rtl="0" eaLnBrk="0" hangingPunct="0"/>
            <a:r>
              <a:rPr lang="en-US" altLang="en-US" sz="2000" dirty="0">
                <a:solidFill>
                  <a:srgbClr val="0000FF"/>
                </a:solidFill>
                <a:latin typeface="Arial" panose="020B0604020202020204" pitchFamily="34" charset="0"/>
                <a:cs typeface="Times New Roman (Hebrew)" charset="-79"/>
              </a:rPr>
              <a:t>&lt;</a:t>
            </a:r>
            <a:r>
              <a:rPr lang="en-US" altLang="he-IL" sz="2000" dirty="0">
                <a:solidFill>
                  <a:srgbClr val="800000"/>
                </a:solidFill>
                <a:latin typeface="Arial" panose="020B0604020202020204" pitchFamily="34" charset="0"/>
                <a:cs typeface="Times New Roman (Hebrew)" charset="-79"/>
              </a:rPr>
              <a:t>addresses</a:t>
            </a:r>
            <a:r>
              <a:rPr lang="en-US" altLang="he-IL" sz="2000" dirty="0">
                <a:solidFill>
                  <a:srgbClr val="0000FF"/>
                </a:solidFill>
                <a:latin typeface="Arial" panose="020B0604020202020204" pitchFamily="34" charset="0"/>
                <a:cs typeface="Times New Roman (Hebrew)" charset="-79"/>
              </a:rPr>
              <a:t>&gt;</a:t>
            </a:r>
            <a:endParaRPr lang="en-US" altLang="he-IL" sz="2000" dirty="0">
              <a:solidFill>
                <a:srgbClr val="000000"/>
              </a:solidFill>
              <a:latin typeface="Arial" panose="020B0604020202020204" pitchFamily="34" charset="0"/>
              <a:cs typeface="Times New Roman (Hebrew)" charset="-79"/>
            </a:endParaRPr>
          </a:p>
          <a:p>
            <a:pPr algn="l" rtl="0" eaLnBrk="0" hangingPunct="0"/>
            <a:r>
              <a:rPr lang="en-US" altLang="he-IL" sz="2000" dirty="0">
                <a:solidFill>
                  <a:srgbClr val="000000"/>
                </a:solidFill>
                <a:latin typeface="Arial" panose="020B0604020202020204" pitchFamily="34" charset="0"/>
                <a:cs typeface="Times New Roman (Hebrew)" charset="-79"/>
              </a:rPr>
              <a:t>	</a:t>
            </a:r>
            <a:r>
              <a:rPr lang="en-US" altLang="he-IL" sz="2000" dirty="0">
                <a:solidFill>
                  <a:srgbClr val="0000FF"/>
                </a:solidFill>
                <a:latin typeface="Arial" panose="020B0604020202020204" pitchFamily="34" charset="0"/>
                <a:cs typeface="Times New Roman (Hebrew)" charset="-79"/>
              </a:rPr>
              <a:t>&lt;</a:t>
            </a:r>
            <a:r>
              <a:rPr lang="en-US" altLang="he-IL" sz="2000" dirty="0">
                <a:solidFill>
                  <a:srgbClr val="800000"/>
                </a:solidFill>
                <a:latin typeface="Arial" panose="020B0604020202020204" pitchFamily="34" charset="0"/>
                <a:cs typeface="Times New Roman (Hebrew)" charset="-79"/>
              </a:rPr>
              <a:t>person</a:t>
            </a:r>
            <a:r>
              <a:rPr lang="en-US" altLang="he-IL" sz="2000" dirty="0">
                <a:solidFill>
                  <a:srgbClr val="0000FF"/>
                </a:solidFill>
                <a:latin typeface="Arial" panose="020B0604020202020204" pitchFamily="34" charset="0"/>
                <a:cs typeface="Times New Roman (Hebrew)" charset="-79"/>
              </a:rPr>
              <a:t>&gt;</a:t>
            </a:r>
            <a:endParaRPr lang="en-US" altLang="he-IL" sz="2000" dirty="0">
              <a:solidFill>
                <a:srgbClr val="000000"/>
              </a:solidFill>
              <a:latin typeface="Arial" panose="020B0604020202020204" pitchFamily="34" charset="0"/>
              <a:cs typeface="Times New Roman (Hebrew)" charset="-79"/>
            </a:endParaRPr>
          </a:p>
          <a:p>
            <a:pPr algn="l" rtl="0" eaLnBrk="0" hangingPunct="0"/>
            <a:r>
              <a:rPr lang="en-US" altLang="he-IL" sz="2000" dirty="0">
                <a:solidFill>
                  <a:srgbClr val="000000"/>
                </a:solidFill>
                <a:latin typeface="Arial" panose="020B0604020202020204" pitchFamily="34" charset="0"/>
                <a:cs typeface="Times New Roman (Hebrew)" charset="-79"/>
              </a:rPr>
              <a:t>		</a:t>
            </a:r>
            <a:r>
              <a:rPr lang="en-US" altLang="he-IL" sz="2000" dirty="0">
                <a:solidFill>
                  <a:srgbClr val="0000FF"/>
                </a:solidFill>
                <a:latin typeface="Arial" panose="020B0604020202020204" pitchFamily="34" charset="0"/>
                <a:cs typeface="Times New Roman (Hebrew)" charset="-79"/>
              </a:rPr>
              <a:t>&lt;</a:t>
            </a:r>
            <a:r>
              <a:rPr lang="en-US" altLang="he-IL" sz="2000" dirty="0">
                <a:solidFill>
                  <a:srgbClr val="800000"/>
                </a:solidFill>
                <a:latin typeface="Arial" panose="020B0604020202020204" pitchFamily="34" charset="0"/>
                <a:cs typeface="Times New Roman (Hebrew)" charset="-79"/>
              </a:rPr>
              <a:t>name</a:t>
            </a:r>
            <a:r>
              <a:rPr lang="en-US" altLang="he-IL" sz="2000" dirty="0">
                <a:solidFill>
                  <a:srgbClr val="0000FF"/>
                </a:solidFill>
                <a:latin typeface="Arial" panose="020B0604020202020204" pitchFamily="34" charset="0"/>
                <a:cs typeface="Times New Roman (Hebrew)" charset="-79"/>
              </a:rPr>
              <a:t>&gt;</a:t>
            </a:r>
            <a:r>
              <a:rPr lang="en-US" altLang="he-IL" sz="2000" dirty="0">
                <a:solidFill>
                  <a:srgbClr val="000000"/>
                </a:solidFill>
                <a:latin typeface="Arial" panose="020B0604020202020204" pitchFamily="34" charset="0"/>
                <a:cs typeface="Times New Roman (Hebrew)" charset="-79"/>
              </a:rPr>
              <a:t> Donald Duck</a:t>
            </a:r>
            <a:r>
              <a:rPr lang="en-US" altLang="he-IL" sz="2000" dirty="0">
                <a:solidFill>
                  <a:srgbClr val="0000FF"/>
                </a:solidFill>
                <a:latin typeface="Arial" panose="020B0604020202020204" pitchFamily="34" charset="0"/>
                <a:cs typeface="Times New Roman (Hebrew)" charset="-79"/>
              </a:rPr>
              <a:t>&lt;/</a:t>
            </a:r>
            <a:r>
              <a:rPr lang="en-US" altLang="he-IL" sz="2000" dirty="0">
                <a:solidFill>
                  <a:srgbClr val="800000"/>
                </a:solidFill>
                <a:latin typeface="Arial" panose="020B0604020202020204" pitchFamily="34" charset="0"/>
                <a:cs typeface="Times New Roman (Hebrew)" charset="-79"/>
              </a:rPr>
              <a:t>name</a:t>
            </a:r>
            <a:r>
              <a:rPr lang="en-US" altLang="he-IL" sz="2000" dirty="0">
                <a:solidFill>
                  <a:srgbClr val="0000FF"/>
                </a:solidFill>
                <a:latin typeface="Arial" panose="020B0604020202020204" pitchFamily="34" charset="0"/>
                <a:cs typeface="Times New Roman (Hebrew)" charset="-79"/>
              </a:rPr>
              <a:t>&gt;</a:t>
            </a:r>
            <a:endParaRPr lang="en-US" altLang="he-IL" sz="2000" dirty="0">
              <a:solidFill>
                <a:srgbClr val="000000"/>
              </a:solidFill>
              <a:latin typeface="Arial" panose="020B0604020202020204" pitchFamily="34" charset="0"/>
              <a:cs typeface="Times New Roman (Hebrew)" charset="-79"/>
            </a:endParaRPr>
          </a:p>
          <a:p>
            <a:pPr algn="l" rtl="0" eaLnBrk="0" hangingPunct="0"/>
            <a:r>
              <a:rPr lang="en-US" altLang="he-IL" sz="2000" dirty="0">
                <a:solidFill>
                  <a:srgbClr val="000000"/>
                </a:solidFill>
                <a:latin typeface="Arial" panose="020B0604020202020204" pitchFamily="34" charset="0"/>
                <a:cs typeface="Times New Roman (Hebrew)" charset="-79"/>
              </a:rPr>
              <a:t>		</a:t>
            </a:r>
            <a:r>
              <a:rPr lang="en-US" altLang="he-IL" sz="2000" dirty="0">
                <a:solidFill>
                  <a:srgbClr val="0000FF"/>
                </a:solidFill>
                <a:latin typeface="Arial" panose="020B0604020202020204" pitchFamily="34" charset="0"/>
                <a:cs typeface="Times New Roman (Hebrew)" charset="-79"/>
              </a:rPr>
              <a:t>&lt;</a:t>
            </a:r>
            <a:r>
              <a:rPr lang="en-US" altLang="he-IL" sz="2000" dirty="0" err="1">
                <a:solidFill>
                  <a:srgbClr val="800000"/>
                </a:solidFill>
                <a:latin typeface="Arial" panose="020B0604020202020204" pitchFamily="34" charset="0"/>
                <a:cs typeface="Times New Roman (Hebrew)" charset="-79"/>
              </a:rPr>
              <a:t>tel</a:t>
            </a:r>
            <a:r>
              <a:rPr lang="en-US" altLang="he-IL" sz="2000" dirty="0">
                <a:solidFill>
                  <a:srgbClr val="0000FF"/>
                </a:solidFill>
                <a:latin typeface="Arial" panose="020B0604020202020204" pitchFamily="34" charset="0"/>
                <a:cs typeface="Times New Roman (Hebrew)" charset="-79"/>
              </a:rPr>
              <a:t>&gt;</a:t>
            </a:r>
            <a:r>
              <a:rPr lang="en-US" altLang="he-IL" sz="2000" dirty="0">
                <a:solidFill>
                  <a:srgbClr val="000000"/>
                </a:solidFill>
                <a:latin typeface="Arial" panose="020B0604020202020204" pitchFamily="34" charset="0"/>
                <a:cs typeface="Times New Roman (Hebrew)" charset="-79"/>
              </a:rPr>
              <a:t> 04-828-1345 </a:t>
            </a:r>
            <a:r>
              <a:rPr lang="en-US" altLang="he-IL" sz="2000" dirty="0">
                <a:solidFill>
                  <a:srgbClr val="0000FF"/>
                </a:solidFill>
                <a:latin typeface="Arial" panose="020B0604020202020204" pitchFamily="34" charset="0"/>
                <a:cs typeface="Times New Roman (Hebrew)" charset="-79"/>
              </a:rPr>
              <a:t>&lt;/</a:t>
            </a:r>
            <a:r>
              <a:rPr lang="en-US" altLang="he-IL" sz="2000" dirty="0" err="1">
                <a:solidFill>
                  <a:srgbClr val="800000"/>
                </a:solidFill>
                <a:latin typeface="Arial" panose="020B0604020202020204" pitchFamily="34" charset="0"/>
                <a:cs typeface="Times New Roman (Hebrew)" charset="-79"/>
              </a:rPr>
              <a:t>tel</a:t>
            </a:r>
            <a:r>
              <a:rPr lang="en-US" altLang="he-IL" sz="2000" dirty="0">
                <a:solidFill>
                  <a:srgbClr val="0000FF"/>
                </a:solidFill>
                <a:latin typeface="Arial" panose="020B0604020202020204" pitchFamily="34" charset="0"/>
                <a:cs typeface="Times New Roman (Hebrew)" charset="-79"/>
              </a:rPr>
              <a:t>&gt;</a:t>
            </a:r>
            <a:endParaRPr lang="en-US" altLang="he-IL" sz="2000" dirty="0">
              <a:solidFill>
                <a:srgbClr val="000000"/>
              </a:solidFill>
              <a:latin typeface="Arial" panose="020B0604020202020204" pitchFamily="34" charset="0"/>
              <a:cs typeface="Times New Roman (Hebrew)" charset="-79"/>
            </a:endParaRPr>
          </a:p>
          <a:p>
            <a:pPr algn="l" rtl="0" eaLnBrk="0" hangingPunct="0"/>
            <a:r>
              <a:rPr lang="en-US" altLang="he-IL" sz="2000" dirty="0">
                <a:solidFill>
                  <a:srgbClr val="000000"/>
                </a:solidFill>
                <a:latin typeface="Arial" panose="020B0604020202020204" pitchFamily="34" charset="0"/>
                <a:cs typeface="Times New Roman (Hebrew)" charset="-79"/>
              </a:rPr>
              <a:t>		</a:t>
            </a:r>
            <a:r>
              <a:rPr lang="en-US" altLang="he-IL" sz="2000" dirty="0">
                <a:solidFill>
                  <a:srgbClr val="0000FF"/>
                </a:solidFill>
                <a:latin typeface="Arial" panose="020B0604020202020204" pitchFamily="34" charset="0"/>
                <a:cs typeface="Times New Roman (Hebrew)" charset="-79"/>
              </a:rPr>
              <a:t>&lt;</a:t>
            </a:r>
            <a:r>
              <a:rPr lang="en-US" altLang="he-IL" sz="2000" dirty="0">
                <a:solidFill>
                  <a:srgbClr val="800000"/>
                </a:solidFill>
                <a:latin typeface="Arial" panose="020B0604020202020204" pitchFamily="34" charset="0"/>
                <a:cs typeface="Times New Roman (Hebrew)" charset="-79"/>
              </a:rPr>
              <a:t>email</a:t>
            </a:r>
            <a:r>
              <a:rPr lang="en-US" altLang="he-IL" sz="2000" dirty="0">
                <a:solidFill>
                  <a:srgbClr val="0000FF"/>
                </a:solidFill>
                <a:latin typeface="Arial" panose="020B0604020202020204" pitchFamily="34" charset="0"/>
                <a:cs typeface="Times New Roman (Hebrew)" charset="-79"/>
              </a:rPr>
              <a:t>&gt;</a:t>
            </a:r>
            <a:r>
              <a:rPr lang="en-US" altLang="he-IL" sz="2000" dirty="0">
                <a:solidFill>
                  <a:srgbClr val="000000"/>
                </a:solidFill>
                <a:latin typeface="Arial" panose="020B0604020202020204" pitchFamily="34" charset="0"/>
                <a:cs typeface="Times New Roman (Hebrew)" charset="-79"/>
              </a:rPr>
              <a:t> donald@cs.technion.ac.il </a:t>
            </a:r>
            <a:r>
              <a:rPr lang="en-US" altLang="he-IL" sz="2000" dirty="0">
                <a:solidFill>
                  <a:srgbClr val="0000FF"/>
                </a:solidFill>
                <a:latin typeface="Arial" panose="020B0604020202020204" pitchFamily="34" charset="0"/>
                <a:cs typeface="Times New Roman (Hebrew)" charset="-79"/>
              </a:rPr>
              <a:t>&lt;/</a:t>
            </a:r>
            <a:r>
              <a:rPr lang="en-US" altLang="he-IL" sz="2000" dirty="0">
                <a:solidFill>
                  <a:srgbClr val="800000"/>
                </a:solidFill>
                <a:latin typeface="Arial" panose="020B0604020202020204" pitchFamily="34" charset="0"/>
                <a:cs typeface="Times New Roman (Hebrew)" charset="-79"/>
              </a:rPr>
              <a:t>email</a:t>
            </a:r>
            <a:r>
              <a:rPr lang="en-US" altLang="he-IL" sz="2000" dirty="0">
                <a:solidFill>
                  <a:srgbClr val="0000FF"/>
                </a:solidFill>
                <a:latin typeface="Arial" panose="020B0604020202020204" pitchFamily="34" charset="0"/>
                <a:cs typeface="Times New Roman (Hebrew)" charset="-79"/>
              </a:rPr>
              <a:t>&gt;</a:t>
            </a:r>
            <a:endParaRPr lang="en-US" altLang="he-IL" sz="2000" dirty="0">
              <a:solidFill>
                <a:srgbClr val="000000"/>
              </a:solidFill>
              <a:latin typeface="Arial" panose="020B0604020202020204" pitchFamily="34" charset="0"/>
              <a:cs typeface="Times New Roman (Hebrew)" charset="-79"/>
            </a:endParaRPr>
          </a:p>
          <a:p>
            <a:pPr algn="l" rtl="0" eaLnBrk="0" hangingPunct="0"/>
            <a:r>
              <a:rPr lang="en-US" altLang="he-IL" sz="2000" dirty="0">
                <a:solidFill>
                  <a:srgbClr val="000000"/>
                </a:solidFill>
                <a:latin typeface="Arial" panose="020B0604020202020204" pitchFamily="34" charset="0"/>
                <a:cs typeface="Times New Roman (Hebrew)" charset="-79"/>
              </a:rPr>
              <a:t>	</a:t>
            </a:r>
            <a:r>
              <a:rPr lang="en-US" altLang="he-IL" sz="2000" dirty="0">
                <a:solidFill>
                  <a:srgbClr val="0000FF"/>
                </a:solidFill>
                <a:latin typeface="Arial" panose="020B0604020202020204" pitchFamily="34" charset="0"/>
                <a:cs typeface="Times New Roman (Hebrew)" charset="-79"/>
              </a:rPr>
              <a:t>&lt;/</a:t>
            </a:r>
            <a:r>
              <a:rPr lang="en-US" altLang="he-IL" sz="2000" dirty="0">
                <a:solidFill>
                  <a:srgbClr val="800000"/>
                </a:solidFill>
                <a:latin typeface="Arial" panose="020B0604020202020204" pitchFamily="34" charset="0"/>
                <a:cs typeface="Times New Roman (Hebrew)" charset="-79"/>
              </a:rPr>
              <a:t>person</a:t>
            </a:r>
            <a:r>
              <a:rPr lang="en-US" altLang="he-IL" sz="2000" dirty="0">
                <a:solidFill>
                  <a:srgbClr val="0000FF"/>
                </a:solidFill>
                <a:latin typeface="Arial" panose="020B0604020202020204" pitchFamily="34" charset="0"/>
                <a:cs typeface="Times New Roman (Hebrew)" charset="-79"/>
              </a:rPr>
              <a:t>&gt;</a:t>
            </a:r>
            <a:endParaRPr lang="en-US" altLang="he-IL" sz="2000" dirty="0">
              <a:solidFill>
                <a:srgbClr val="000000"/>
              </a:solidFill>
              <a:latin typeface="Arial" panose="020B0604020202020204" pitchFamily="34" charset="0"/>
              <a:cs typeface="Times New Roman (Hebrew)" charset="-79"/>
            </a:endParaRPr>
          </a:p>
          <a:p>
            <a:pPr algn="l" rtl="0" eaLnBrk="0" hangingPunct="0"/>
            <a:r>
              <a:rPr lang="en-US" altLang="he-IL" sz="2000" dirty="0">
                <a:solidFill>
                  <a:srgbClr val="000000"/>
                </a:solidFill>
                <a:latin typeface="Arial" panose="020B0604020202020204" pitchFamily="34" charset="0"/>
                <a:cs typeface="Times New Roman (Hebrew)" charset="-79"/>
              </a:rPr>
              <a:t>	</a:t>
            </a:r>
            <a:r>
              <a:rPr lang="en-US" altLang="he-IL" sz="2000" dirty="0">
                <a:solidFill>
                  <a:srgbClr val="0000FF"/>
                </a:solidFill>
                <a:latin typeface="Arial" panose="020B0604020202020204" pitchFamily="34" charset="0"/>
                <a:cs typeface="Times New Roman (Hebrew)" charset="-79"/>
              </a:rPr>
              <a:t>&lt;</a:t>
            </a:r>
            <a:r>
              <a:rPr lang="en-US" altLang="he-IL" sz="2000" dirty="0">
                <a:solidFill>
                  <a:srgbClr val="800000"/>
                </a:solidFill>
                <a:latin typeface="Arial" panose="020B0604020202020204" pitchFamily="34" charset="0"/>
                <a:cs typeface="Times New Roman (Hebrew)" charset="-79"/>
              </a:rPr>
              <a:t>person</a:t>
            </a:r>
            <a:r>
              <a:rPr lang="en-US" altLang="he-IL" sz="2000" dirty="0">
                <a:solidFill>
                  <a:srgbClr val="0000FF"/>
                </a:solidFill>
                <a:latin typeface="Arial" panose="020B0604020202020204" pitchFamily="34" charset="0"/>
                <a:cs typeface="Times New Roman (Hebrew)" charset="-79"/>
              </a:rPr>
              <a:t>&gt;</a:t>
            </a:r>
            <a:endParaRPr lang="en-US" altLang="he-IL" sz="2000" dirty="0">
              <a:solidFill>
                <a:srgbClr val="000000"/>
              </a:solidFill>
              <a:latin typeface="Arial" panose="020B0604020202020204" pitchFamily="34" charset="0"/>
              <a:cs typeface="Times New Roman (Hebrew)" charset="-79"/>
            </a:endParaRPr>
          </a:p>
          <a:p>
            <a:pPr algn="l" rtl="0" eaLnBrk="0" hangingPunct="0"/>
            <a:r>
              <a:rPr lang="en-US" altLang="he-IL" sz="2000" dirty="0">
                <a:solidFill>
                  <a:srgbClr val="000000"/>
                </a:solidFill>
                <a:latin typeface="Arial" panose="020B0604020202020204" pitchFamily="34" charset="0"/>
                <a:cs typeface="Times New Roman (Hebrew)" charset="-79"/>
              </a:rPr>
              <a:t>		</a:t>
            </a:r>
            <a:r>
              <a:rPr lang="en-US" altLang="he-IL" sz="2000" dirty="0">
                <a:solidFill>
                  <a:srgbClr val="0000FF"/>
                </a:solidFill>
                <a:latin typeface="Arial" panose="020B0604020202020204" pitchFamily="34" charset="0"/>
                <a:cs typeface="Times New Roman (Hebrew)" charset="-79"/>
              </a:rPr>
              <a:t>&lt;</a:t>
            </a:r>
            <a:r>
              <a:rPr lang="en-US" altLang="he-IL" sz="2000" dirty="0">
                <a:solidFill>
                  <a:srgbClr val="800000"/>
                </a:solidFill>
                <a:latin typeface="Arial" panose="020B0604020202020204" pitchFamily="34" charset="0"/>
                <a:cs typeface="Times New Roman (Hebrew)" charset="-79"/>
              </a:rPr>
              <a:t>name</a:t>
            </a:r>
            <a:r>
              <a:rPr lang="en-US" altLang="he-IL" sz="2000" dirty="0">
                <a:solidFill>
                  <a:srgbClr val="0000FF"/>
                </a:solidFill>
                <a:latin typeface="Arial" panose="020B0604020202020204" pitchFamily="34" charset="0"/>
                <a:cs typeface="Times New Roman (Hebrew)" charset="-79"/>
              </a:rPr>
              <a:t>&gt;</a:t>
            </a:r>
            <a:r>
              <a:rPr lang="en-US" altLang="he-IL" sz="2000" dirty="0">
                <a:solidFill>
                  <a:srgbClr val="000000"/>
                </a:solidFill>
                <a:latin typeface="Arial" panose="020B0604020202020204" pitchFamily="34" charset="0"/>
                <a:cs typeface="Times New Roman (Hebrew)" charset="-79"/>
              </a:rPr>
              <a:t> Miki Mouse</a:t>
            </a:r>
            <a:r>
              <a:rPr lang="en-US" altLang="he-IL" sz="2000" dirty="0">
                <a:solidFill>
                  <a:srgbClr val="0000FF"/>
                </a:solidFill>
                <a:latin typeface="Arial" panose="020B0604020202020204" pitchFamily="34" charset="0"/>
                <a:cs typeface="Times New Roman (Hebrew)" charset="-79"/>
              </a:rPr>
              <a:t>&lt;/</a:t>
            </a:r>
            <a:r>
              <a:rPr lang="en-US" altLang="he-IL" sz="2000" dirty="0">
                <a:solidFill>
                  <a:srgbClr val="800000"/>
                </a:solidFill>
                <a:latin typeface="Arial" panose="020B0604020202020204" pitchFamily="34" charset="0"/>
                <a:cs typeface="Times New Roman (Hebrew)" charset="-79"/>
              </a:rPr>
              <a:t>name</a:t>
            </a:r>
            <a:r>
              <a:rPr lang="en-US" altLang="he-IL" sz="2000" dirty="0">
                <a:solidFill>
                  <a:srgbClr val="0000FF"/>
                </a:solidFill>
                <a:latin typeface="Arial" panose="020B0604020202020204" pitchFamily="34" charset="0"/>
                <a:cs typeface="Times New Roman (Hebrew)" charset="-79"/>
              </a:rPr>
              <a:t>&gt;</a:t>
            </a:r>
            <a:endParaRPr lang="en-US" altLang="he-IL" sz="2000" dirty="0">
              <a:solidFill>
                <a:srgbClr val="000000"/>
              </a:solidFill>
              <a:latin typeface="Arial" panose="020B0604020202020204" pitchFamily="34" charset="0"/>
              <a:cs typeface="Times New Roman (Hebrew)" charset="-79"/>
            </a:endParaRPr>
          </a:p>
          <a:p>
            <a:pPr algn="l" rtl="0" eaLnBrk="0" hangingPunct="0"/>
            <a:r>
              <a:rPr lang="en-US" altLang="he-IL" sz="2000" dirty="0">
                <a:solidFill>
                  <a:srgbClr val="000000"/>
                </a:solidFill>
                <a:latin typeface="Arial" panose="020B0604020202020204" pitchFamily="34" charset="0"/>
                <a:cs typeface="Times New Roman (Hebrew)" charset="-79"/>
              </a:rPr>
              <a:t>		</a:t>
            </a:r>
            <a:r>
              <a:rPr lang="en-US" altLang="he-IL" sz="2000" dirty="0">
                <a:solidFill>
                  <a:srgbClr val="0000FF"/>
                </a:solidFill>
                <a:latin typeface="Arial" panose="020B0604020202020204" pitchFamily="34" charset="0"/>
                <a:cs typeface="Times New Roman (Hebrew)" charset="-79"/>
              </a:rPr>
              <a:t>&lt;</a:t>
            </a:r>
            <a:r>
              <a:rPr lang="en-US" altLang="he-IL" sz="2000" dirty="0" err="1">
                <a:solidFill>
                  <a:srgbClr val="800000"/>
                </a:solidFill>
                <a:latin typeface="Arial" panose="020B0604020202020204" pitchFamily="34" charset="0"/>
                <a:cs typeface="Times New Roman (Hebrew)" charset="-79"/>
              </a:rPr>
              <a:t>tel</a:t>
            </a:r>
            <a:r>
              <a:rPr lang="en-US" altLang="he-IL" sz="2000" dirty="0">
                <a:solidFill>
                  <a:srgbClr val="0000FF"/>
                </a:solidFill>
                <a:latin typeface="Arial" panose="020B0604020202020204" pitchFamily="34" charset="0"/>
                <a:cs typeface="Times New Roman (Hebrew)" charset="-79"/>
              </a:rPr>
              <a:t>&gt;</a:t>
            </a:r>
            <a:r>
              <a:rPr lang="en-US" altLang="he-IL" sz="2000" dirty="0">
                <a:solidFill>
                  <a:srgbClr val="000000"/>
                </a:solidFill>
                <a:latin typeface="Arial" panose="020B0604020202020204" pitchFamily="34" charset="0"/>
                <a:cs typeface="Times New Roman (Hebrew)" charset="-79"/>
              </a:rPr>
              <a:t> 03-426-1142 </a:t>
            </a:r>
            <a:r>
              <a:rPr lang="en-US" altLang="he-IL" sz="2000" dirty="0">
                <a:solidFill>
                  <a:srgbClr val="0000FF"/>
                </a:solidFill>
                <a:latin typeface="Arial" panose="020B0604020202020204" pitchFamily="34" charset="0"/>
                <a:cs typeface="Times New Roman (Hebrew)" charset="-79"/>
              </a:rPr>
              <a:t>&lt;/</a:t>
            </a:r>
            <a:r>
              <a:rPr lang="en-US" altLang="he-IL" sz="2000" dirty="0" err="1">
                <a:solidFill>
                  <a:srgbClr val="800000"/>
                </a:solidFill>
                <a:latin typeface="Arial" panose="020B0604020202020204" pitchFamily="34" charset="0"/>
                <a:cs typeface="Times New Roman (Hebrew)" charset="-79"/>
              </a:rPr>
              <a:t>tel</a:t>
            </a:r>
            <a:r>
              <a:rPr lang="en-US" altLang="he-IL" sz="2000" dirty="0">
                <a:solidFill>
                  <a:srgbClr val="0000FF"/>
                </a:solidFill>
                <a:latin typeface="Arial" panose="020B0604020202020204" pitchFamily="34" charset="0"/>
                <a:cs typeface="Times New Roman (Hebrew)" charset="-79"/>
              </a:rPr>
              <a:t>&gt;</a:t>
            </a:r>
            <a:endParaRPr lang="en-US" altLang="he-IL" sz="2000" dirty="0">
              <a:solidFill>
                <a:srgbClr val="000000"/>
              </a:solidFill>
              <a:latin typeface="Arial" panose="020B0604020202020204" pitchFamily="34" charset="0"/>
              <a:cs typeface="Times New Roman (Hebrew)" charset="-79"/>
            </a:endParaRPr>
          </a:p>
          <a:p>
            <a:pPr algn="l" rtl="0" eaLnBrk="0" hangingPunct="0"/>
            <a:r>
              <a:rPr lang="en-US" altLang="he-IL" sz="2000" dirty="0">
                <a:solidFill>
                  <a:srgbClr val="000000"/>
                </a:solidFill>
                <a:latin typeface="Arial" panose="020B0604020202020204" pitchFamily="34" charset="0"/>
                <a:cs typeface="Times New Roman (Hebrew)" charset="-79"/>
              </a:rPr>
              <a:t>		</a:t>
            </a:r>
            <a:r>
              <a:rPr lang="en-US" altLang="he-IL" sz="2000" dirty="0">
                <a:solidFill>
                  <a:srgbClr val="0000FF"/>
                </a:solidFill>
                <a:latin typeface="Arial" panose="020B0604020202020204" pitchFamily="34" charset="0"/>
                <a:cs typeface="Times New Roman (Hebrew)" charset="-79"/>
              </a:rPr>
              <a:t>&lt;</a:t>
            </a:r>
            <a:r>
              <a:rPr lang="en-US" altLang="he-IL" sz="2000" dirty="0">
                <a:solidFill>
                  <a:srgbClr val="800000"/>
                </a:solidFill>
                <a:latin typeface="Arial" panose="020B0604020202020204" pitchFamily="34" charset="0"/>
                <a:cs typeface="Times New Roman (Hebrew)" charset="-79"/>
              </a:rPr>
              <a:t>email</a:t>
            </a:r>
            <a:r>
              <a:rPr lang="en-US" altLang="he-IL" sz="2000" dirty="0">
                <a:solidFill>
                  <a:srgbClr val="0000FF"/>
                </a:solidFill>
                <a:latin typeface="Arial" panose="020B0604020202020204" pitchFamily="34" charset="0"/>
                <a:cs typeface="Times New Roman (Hebrew)" charset="-79"/>
              </a:rPr>
              <a:t>&gt;</a:t>
            </a:r>
            <a:r>
              <a:rPr lang="en-US" altLang="he-IL" sz="2000" dirty="0">
                <a:solidFill>
                  <a:srgbClr val="000000"/>
                </a:solidFill>
                <a:latin typeface="Arial" panose="020B0604020202020204" pitchFamily="34" charset="0"/>
                <a:cs typeface="Times New Roman (Hebrew)" charset="-79"/>
              </a:rPr>
              <a:t>miki@yahoo.com</a:t>
            </a:r>
            <a:r>
              <a:rPr lang="en-US" altLang="he-IL" sz="2000" dirty="0">
                <a:solidFill>
                  <a:srgbClr val="0000FF"/>
                </a:solidFill>
                <a:latin typeface="Arial" panose="020B0604020202020204" pitchFamily="34" charset="0"/>
                <a:cs typeface="Times New Roman (Hebrew)" charset="-79"/>
              </a:rPr>
              <a:t>&lt;/</a:t>
            </a:r>
            <a:r>
              <a:rPr lang="en-US" altLang="he-IL" sz="2000" dirty="0">
                <a:solidFill>
                  <a:srgbClr val="800000"/>
                </a:solidFill>
                <a:latin typeface="Arial" panose="020B0604020202020204" pitchFamily="34" charset="0"/>
                <a:cs typeface="Times New Roman (Hebrew)" charset="-79"/>
              </a:rPr>
              <a:t>email</a:t>
            </a:r>
            <a:r>
              <a:rPr lang="en-US" altLang="he-IL" sz="2000" dirty="0">
                <a:solidFill>
                  <a:srgbClr val="0000FF"/>
                </a:solidFill>
                <a:latin typeface="Arial" panose="020B0604020202020204" pitchFamily="34" charset="0"/>
                <a:cs typeface="Times New Roman (Hebrew)" charset="-79"/>
              </a:rPr>
              <a:t>&gt;</a:t>
            </a:r>
            <a:endParaRPr lang="en-US" altLang="he-IL" sz="2000" dirty="0">
              <a:solidFill>
                <a:srgbClr val="000000"/>
              </a:solidFill>
              <a:latin typeface="Arial" panose="020B0604020202020204" pitchFamily="34" charset="0"/>
              <a:cs typeface="Times New Roman (Hebrew)" charset="-79"/>
            </a:endParaRPr>
          </a:p>
          <a:p>
            <a:pPr algn="l" rtl="0" eaLnBrk="0" hangingPunct="0"/>
            <a:r>
              <a:rPr lang="en-US" altLang="he-IL" sz="2000" dirty="0">
                <a:solidFill>
                  <a:srgbClr val="000000"/>
                </a:solidFill>
                <a:latin typeface="Arial" panose="020B0604020202020204" pitchFamily="34" charset="0"/>
                <a:cs typeface="Times New Roman (Hebrew)" charset="-79"/>
              </a:rPr>
              <a:t>	</a:t>
            </a:r>
            <a:r>
              <a:rPr lang="en-US" altLang="he-IL" sz="2000" dirty="0">
                <a:solidFill>
                  <a:srgbClr val="0000FF"/>
                </a:solidFill>
                <a:latin typeface="Arial" panose="020B0604020202020204" pitchFamily="34" charset="0"/>
                <a:cs typeface="Times New Roman (Hebrew)" charset="-79"/>
              </a:rPr>
              <a:t>&lt;/</a:t>
            </a:r>
            <a:r>
              <a:rPr lang="en-US" altLang="he-IL" sz="2000" dirty="0">
                <a:solidFill>
                  <a:srgbClr val="800000"/>
                </a:solidFill>
                <a:latin typeface="Arial" panose="020B0604020202020204" pitchFamily="34" charset="0"/>
                <a:cs typeface="Times New Roman (Hebrew)" charset="-79"/>
              </a:rPr>
              <a:t>person</a:t>
            </a:r>
            <a:r>
              <a:rPr lang="en-US" altLang="he-IL" sz="2000" dirty="0">
                <a:solidFill>
                  <a:srgbClr val="0000FF"/>
                </a:solidFill>
                <a:latin typeface="Arial" panose="020B0604020202020204" pitchFamily="34" charset="0"/>
                <a:cs typeface="Times New Roman (Hebrew)" charset="-79"/>
              </a:rPr>
              <a:t>&gt;</a:t>
            </a:r>
            <a:endParaRPr lang="en-US" altLang="he-IL" sz="2000" dirty="0">
              <a:solidFill>
                <a:srgbClr val="000000"/>
              </a:solidFill>
              <a:latin typeface="Arial" panose="020B0604020202020204" pitchFamily="34" charset="0"/>
              <a:cs typeface="Times New Roman (Hebrew)" charset="-79"/>
            </a:endParaRPr>
          </a:p>
          <a:p>
            <a:pPr algn="l" rtl="0" eaLnBrk="0" hangingPunct="0"/>
            <a:r>
              <a:rPr lang="en-US" altLang="he-IL" sz="2000" dirty="0">
                <a:solidFill>
                  <a:srgbClr val="0000FF"/>
                </a:solidFill>
                <a:latin typeface="Arial" panose="020B0604020202020204" pitchFamily="34" charset="0"/>
                <a:cs typeface="Times New Roman (Hebrew)" charset="-79"/>
              </a:rPr>
              <a:t>&lt;/</a:t>
            </a:r>
            <a:r>
              <a:rPr lang="en-US" altLang="he-IL" sz="2000" dirty="0">
                <a:solidFill>
                  <a:srgbClr val="800000"/>
                </a:solidFill>
                <a:latin typeface="Arial" panose="020B0604020202020204" pitchFamily="34" charset="0"/>
                <a:cs typeface="Times New Roman (Hebrew)" charset="-79"/>
              </a:rPr>
              <a:t>addresses</a:t>
            </a:r>
            <a:r>
              <a:rPr lang="en-US" altLang="he-IL" sz="2000" dirty="0">
                <a:solidFill>
                  <a:srgbClr val="0000FF"/>
                </a:solidFill>
                <a:latin typeface="Arial" panose="020B0604020202020204" pitchFamily="34" charset="0"/>
                <a:cs typeface="Times New Roman (Hebrew)" charset="-79"/>
              </a:rPr>
              <a:t>&gt;</a:t>
            </a:r>
          </a:p>
        </p:txBody>
      </p:sp>
    </p:spTree>
    <p:extLst>
      <p:ext uri="{BB962C8B-B14F-4D97-AF65-F5344CB8AC3E}">
        <p14:creationId xmlns:p14="http://schemas.microsoft.com/office/powerpoint/2010/main" val="40569812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슬라이드 번호 개체 틀 5"/>
          <p:cNvSpPr>
            <a:spLocks noGrp="1"/>
          </p:cNvSpPr>
          <p:nvPr>
            <p:ph type="sldNum" sz="quarter" idx="12"/>
          </p:nvPr>
        </p:nvSpPr>
        <p:spPr/>
        <p:txBody>
          <a:bodyPr/>
          <a:lstStyle/>
          <a:p>
            <a:fld id="{D816DCD0-543F-4DCC-A9F3-70EDD70412F5}" type="slidenum">
              <a:rPr lang="en-US" altLang="en-US"/>
              <a:pPr/>
              <a:t>18</a:t>
            </a:fld>
            <a:endParaRPr lang="en-US" altLang="en-US"/>
          </a:p>
        </p:txBody>
      </p:sp>
      <p:sp>
        <p:nvSpPr>
          <p:cNvPr id="128002" name="Rectangle 2"/>
          <p:cNvSpPr>
            <a:spLocks noGrp="1" noChangeArrowheads="1"/>
          </p:cNvSpPr>
          <p:nvPr>
            <p:ph type="title"/>
          </p:nvPr>
        </p:nvSpPr>
        <p:spPr>
          <a:xfrm>
            <a:off x="685800" y="85725"/>
            <a:ext cx="7772400" cy="1143000"/>
          </a:xfrm>
        </p:spPr>
        <p:txBody>
          <a:bodyPr/>
          <a:lstStyle/>
          <a:p>
            <a:r>
              <a:rPr lang="en-US" altLang="he-IL"/>
              <a:t>Terminology</a:t>
            </a:r>
          </a:p>
        </p:txBody>
      </p:sp>
      <p:sp>
        <p:nvSpPr>
          <p:cNvPr id="128003" name="Rectangle 3"/>
          <p:cNvSpPr>
            <a:spLocks noGrp="1" noChangeArrowheads="1"/>
          </p:cNvSpPr>
          <p:nvPr>
            <p:ph type="body" idx="1"/>
          </p:nvPr>
        </p:nvSpPr>
        <p:spPr>
          <a:xfrm>
            <a:off x="685800" y="1143000"/>
            <a:ext cx="8001000" cy="1676400"/>
          </a:xfrm>
        </p:spPr>
        <p:txBody>
          <a:bodyPr/>
          <a:lstStyle/>
          <a:p>
            <a:pPr marL="0" indent="0">
              <a:buFontTx/>
              <a:buNone/>
            </a:pPr>
            <a:r>
              <a:rPr lang="en-US" altLang="he-IL"/>
              <a:t>The segment of an XML document between an opening and a corresponding closing tag is called an </a:t>
            </a:r>
            <a:r>
              <a:rPr lang="en-US" altLang="he-IL" i="1">
                <a:solidFill>
                  <a:srgbClr val="FF0000"/>
                </a:solidFill>
              </a:rPr>
              <a:t>element </a:t>
            </a:r>
            <a:endParaRPr lang="en-US" altLang="he-IL">
              <a:solidFill>
                <a:srgbClr val="FF0000"/>
              </a:solidFill>
            </a:endParaRPr>
          </a:p>
        </p:txBody>
      </p:sp>
      <p:sp>
        <p:nvSpPr>
          <p:cNvPr id="128004" name="Text Box 4"/>
          <p:cNvSpPr txBox="1">
            <a:spLocks noChangeArrowheads="1"/>
          </p:cNvSpPr>
          <p:nvPr/>
        </p:nvSpPr>
        <p:spPr bwMode="auto">
          <a:xfrm>
            <a:off x="1698765" y="2924944"/>
            <a:ext cx="64008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eaLnBrk="0" hangingPunct="0"/>
            <a:r>
              <a:rPr lang="en-US" altLang="en-US" sz="2400" dirty="0">
                <a:latin typeface="Tahoma" panose="020B0604030504040204" pitchFamily="34" charset="0"/>
                <a:cs typeface="Times New Roman (Hebrew)" charset="-79"/>
              </a:rPr>
              <a:t>    </a:t>
            </a:r>
            <a:r>
              <a:rPr lang="en-US" altLang="en-US" sz="2400" dirty="0">
                <a:solidFill>
                  <a:schemeClr val="tx2"/>
                </a:solidFill>
                <a:latin typeface="Tahoma" panose="020B0604030504040204" pitchFamily="34" charset="0"/>
                <a:cs typeface="Times New Roman (Hebrew)" charset="-79"/>
              </a:rPr>
              <a:t>&lt;</a:t>
            </a:r>
            <a:r>
              <a:rPr lang="en-US" altLang="he-IL" sz="2400" dirty="0">
                <a:solidFill>
                  <a:srgbClr val="800000"/>
                </a:solidFill>
                <a:latin typeface="Tahoma" panose="020B0604030504040204" pitchFamily="34" charset="0"/>
                <a:cs typeface="Times New Roman (Hebrew)" charset="-79"/>
              </a:rPr>
              <a:t>person</a:t>
            </a:r>
            <a:r>
              <a:rPr lang="en-US" altLang="he-IL" sz="2400" dirty="0">
                <a:solidFill>
                  <a:schemeClr val="tx2"/>
                </a:solidFill>
                <a:latin typeface="Tahoma" panose="020B0604030504040204" pitchFamily="34" charset="0"/>
                <a:cs typeface="Times New Roman (Hebrew)" charset="-79"/>
              </a:rPr>
              <a:t>&gt;</a:t>
            </a:r>
          </a:p>
          <a:p>
            <a:pPr algn="l" rtl="0" eaLnBrk="0" hangingPunct="0"/>
            <a:r>
              <a:rPr lang="en-US" altLang="he-IL" sz="2400" dirty="0">
                <a:latin typeface="Tahoma" panose="020B0604030504040204" pitchFamily="34" charset="0"/>
                <a:cs typeface="Times New Roman (Hebrew)" charset="-79"/>
              </a:rPr>
              <a:t>          </a:t>
            </a:r>
            <a:r>
              <a:rPr lang="en-US" altLang="he-IL" sz="2400" dirty="0">
                <a:solidFill>
                  <a:schemeClr val="tx2"/>
                </a:solidFill>
                <a:latin typeface="Tahoma" panose="020B0604030504040204" pitchFamily="34" charset="0"/>
                <a:cs typeface="Times New Roman (Hebrew)" charset="-79"/>
              </a:rPr>
              <a:t>&lt;</a:t>
            </a:r>
            <a:r>
              <a:rPr lang="en-US" altLang="he-IL" sz="2400" dirty="0">
                <a:solidFill>
                  <a:srgbClr val="800000"/>
                </a:solidFill>
                <a:latin typeface="Tahoma" panose="020B0604030504040204" pitchFamily="34" charset="0"/>
                <a:cs typeface="Times New Roman (Hebrew)" charset="-79"/>
              </a:rPr>
              <a:t>name</a:t>
            </a:r>
            <a:r>
              <a:rPr lang="en-US" altLang="he-IL" sz="2400" dirty="0">
                <a:solidFill>
                  <a:schemeClr val="tx2"/>
                </a:solidFill>
                <a:latin typeface="Tahoma" panose="020B0604030504040204" pitchFamily="34" charset="0"/>
                <a:cs typeface="Times New Roman (Hebrew)" charset="-79"/>
              </a:rPr>
              <a:t>&gt;</a:t>
            </a:r>
            <a:r>
              <a:rPr lang="en-US" altLang="he-IL" sz="2400" dirty="0">
                <a:latin typeface="Tahoma" panose="020B0604030504040204" pitchFamily="34" charset="0"/>
                <a:cs typeface="Times New Roman (Hebrew)" charset="-79"/>
              </a:rPr>
              <a:t> </a:t>
            </a:r>
            <a:r>
              <a:rPr lang="en-US" altLang="he-IL" sz="2400" dirty="0">
                <a:solidFill>
                  <a:srgbClr val="663300"/>
                </a:solidFill>
                <a:latin typeface="Tahoma" panose="020B0604030504040204" pitchFamily="34" charset="0"/>
                <a:cs typeface="Times New Roman (Hebrew)" charset="-79"/>
              </a:rPr>
              <a:t>Bart Simpson</a:t>
            </a:r>
            <a:r>
              <a:rPr lang="en-US" altLang="he-IL" sz="2400" dirty="0">
                <a:latin typeface="Tahoma" panose="020B0604030504040204" pitchFamily="34" charset="0"/>
                <a:cs typeface="Times New Roman (Hebrew)" charset="-79"/>
              </a:rPr>
              <a:t> </a:t>
            </a:r>
            <a:r>
              <a:rPr lang="en-US" altLang="he-IL" sz="2400" dirty="0">
                <a:solidFill>
                  <a:schemeClr val="tx2"/>
                </a:solidFill>
                <a:latin typeface="Tahoma" panose="020B0604030504040204" pitchFamily="34" charset="0"/>
                <a:cs typeface="Times New Roman (Hebrew)" charset="-79"/>
              </a:rPr>
              <a:t>&lt;/</a:t>
            </a:r>
            <a:r>
              <a:rPr lang="en-US" altLang="he-IL" sz="2400" dirty="0">
                <a:solidFill>
                  <a:srgbClr val="800000"/>
                </a:solidFill>
                <a:latin typeface="Tahoma" panose="020B0604030504040204" pitchFamily="34" charset="0"/>
                <a:cs typeface="Times New Roman (Hebrew)" charset="-79"/>
              </a:rPr>
              <a:t>name</a:t>
            </a:r>
            <a:r>
              <a:rPr lang="en-US" altLang="he-IL" sz="2400" dirty="0">
                <a:solidFill>
                  <a:schemeClr val="tx2"/>
                </a:solidFill>
                <a:latin typeface="Tahoma" panose="020B0604030504040204" pitchFamily="34" charset="0"/>
                <a:cs typeface="Times New Roman (Hebrew)" charset="-79"/>
              </a:rPr>
              <a:t>&gt;</a:t>
            </a:r>
          </a:p>
          <a:p>
            <a:pPr algn="l" rtl="0" eaLnBrk="0" hangingPunct="0"/>
            <a:r>
              <a:rPr lang="en-US" altLang="he-IL" sz="2400" dirty="0">
                <a:latin typeface="Tahoma" panose="020B0604030504040204" pitchFamily="34" charset="0"/>
                <a:cs typeface="Times New Roman (Hebrew)" charset="-79"/>
              </a:rPr>
              <a:t>	</a:t>
            </a:r>
            <a:r>
              <a:rPr lang="en-US" altLang="he-IL" sz="2400" dirty="0">
                <a:solidFill>
                  <a:schemeClr val="tx2"/>
                </a:solidFill>
                <a:latin typeface="Tahoma" panose="020B0604030504040204" pitchFamily="34" charset="0"/>
                <a:cs typeface="Times New Roman (Hebrew)" charset="-79"/>
              </a:rPr>
              <a:t>&lt;</a:t>
            </a:r>
            <a:r>
              <a:rPr lang="en-US" altLang="he-IL" sz="2400" dirty="0" err="1">
                <a:solidFill>
                  <a:srgbClr val="800000"/>
                </a:solidFill>
                <a:latin typeface="Tahoma" panose="020B0604030504040204" pitchFamily="34" charset="0"/>
                <a:cs typeface="Times New Roman (Hebrew)" charset="-79"/>
              </a:rPr>
              <a:t>tel</a:t>
            </a:r>
            <a:r>
              <a:rPr lang="en-US" altLang="he-IL" sz="2400" dirty="0">
                <a:solidFill>
                  <a:schemeClr val="tx2"/>
                </a:solidFill>
                <a:latin typeface="Tahoma" panose="020B0604030504040204" pitchFamily="34" charset="0"/>
                <a:cs typeface="Times New Roman (Hebrew)" charset="-79"/>
              </a:rPr>
              <a:t>&gt;</a:t>
            </a:r>
            <a:r>
              <a:rPr lang="en-US" altLang="he-IL" sz="2400" dirty="0">
                <a:latin typeface="Tahoma" panose="020B0604030504040204" pitchFamily="34" charset="0"/>
                <a:cs typeface="Times New Roman (Hebrew)" charset="-79"/>
              </a:rPr>
              <a:t> </a:t>
            </a:r>
            <a:r>
              <a:rPr lang="en-US" altLang="he-IL" sz="2400" dirty="0">
                <a:solidFill>
                  <a:srgbClr val="663300"/>
                </a:solidFill>
                <a:latin typeface="Tahoma" panose="020B0604030504040204" pitchFamily="34" charset="0"/>
                <a:cs typeface="Times New Roman (Hebrew)" charset="-79"/>
              </a:rPr>
              <a:t>02 – 444 7777</a:t>
            </a:r>
            <a:r>
              <a:rPr lang="en-US" altLang="he-IL" sz="2400" dirty="0">
                <a:latin typeface="Tahoma" panose="020B0604030504040204" pitchFamily="34" charset="0"/>
                <a:cs typeface="Times New Roman (Hebrew)" charset="-79"/>
              </a:rPr>
              <a:t> </a:t>
            </a:r>
            <a:r>
              <a:rPr lang="en-US" altLang="he-IL" sz="2400" dirty="0">
                <a:solidFill>
                  <a:schemeClr val="tx2"/>
                </a:solidFill>
                <a:latin typeface="Tahoma" panose="020B0604030504040204" pitchFamily="34" charset="0"/>
                <a:cs typeface="Times New Roman (Hebrew)" charset="-79"/>
              </a:rPr>
              <a:t>&lt;/</a:t>
            </a:r>
            <a:r>
              <a:rPr lang="en-US" altLang="he-IL" sz="2400" dirty="0" err="1">
                <a:solidFill>
                  <a:srgbClr val="800000"/>
                </a:solidFill>
                <a:latin typeface="Tahoma" panose="020B0604030504040204" pitchFamily="34" charset="0"/>
                <a:cs typeface="Times New Roman (Hebrew)" charset="-79"/>
              </a:rPr>
              <a:t>tel</a:t>
            </a:r>
            <a:r>
              <a:rPr lang="en-US" altLang="he-IL" sz="2400" dirty="0">
                <a:solidFill>
                  <a:schemeClr val="tx2"/>
                </a:solidFill>
                <a:latin typeface="Tahoma" panose="020B0604030504040204" pitchFamily="34" charset="0"/>
                <a:cs typeface="Times New Roman (Hebrew)" charset="-79"/>
              </a:rPr>
              <a:t>&gt;</a:t>
            </a:r>
          </a:p>
          <a:p>
            <a:pPr algn="l" rtl="0" eaLnBrk="0" hangingPunct="0"/>
            <a:r>
              <a:rPr lang="en-US" altLang="he-IL" sz="2400" dirty="0">
                <a:latin typeface="Tahoma" panose="020B0604030504040204" pitchFamily="34" charset="0"/>
                <a:cs typeface="Times New Roman (Hebrew)" charset="-79"/>
              </a:rPr>
              <a:t> 	</a:t>
            </a:r>
            <a:r>
              <a:rPr lang="en-US" altLang="he-IL" sz="2400" dirty="0">
                <a:solidFill>
                  <a:schemeClr val="tx2"/>
                </a:solidFill>
                <a:latin typeface="Tahoma" panose="020B0604030504040204" pitchFamily="34" charset="0"/>
                <a:cs typeface="Times New Roman (Hebrew)" charset="-79"/>
              </a:rPr>
              <a:t>&lt;</a:t>
            </a:r>
            <a:r>
              <a:rPr lang="en-US" altLang="he-IL" sz="2400" dirty="0" err="1">
                <a:solidFill>
                  <a:srgbClr val="800000"/>
                </a:solidFill>
                <a:latin typeface="Tahoma" panose="020B0604030504040204" pitchFamily="34" charset="0"/>
                <a:cs typeface="Times New Roman (Hebrew)" charset="-79"/>
              </a:rPr>
              <a:t>tel</a:t>
            </a:r>
            <a:r>
              <a:rPr lang="en-US" altLang="he-IL" sz="2400" dirty="0">
                <a:solidFill>
                  <a:schemeClr val="tx2"/>
                </a:solidFill>
                <a:latin typeface="Tahoma" panose="020B0604030504040204" pitchFamily="34" charset="0"/>
                <a:cs typeface="Times New Roman (Hebrew)" charset="-79"/>
              </a:rPr>
              <a:t>&gt;</a:t>
            </a:r>
            <a:r>
              <a:rPr lang="en-US" altLang="he-IL" sz="2400" dirty="0">
                <a:latin typeface="Tahoma" panose="020B0604030504040204" pitchFamily="34" charset="0"/>
                <a:cs typeface="Times New Roman (Hebrew)" charset="-79"/>
              </a:rPr>
              <a:t> </a:t>
            </a:r>
            <a:r>
              <a:rPr lang="en-US" altLang="he-IL" sz="2400" dirty="0">
                <a:solidFill>
                  <a:srgbClr val="663300"/>
                </a:solidFill>
                <a:latin typeface="Tahoma" panose="020B0604030504040204" pitchFamily="34" charset="0"/>
                <a:cs typeface="Times New Roman (Hebrew)" charset="-79"/>
              </a:rPr>
              <a:t>051 – 011 022</a:t>
            </a:r>
            <a:r>
              <a:rPr lang="en-US" altLang="he-IL" sz="2400" dirty="0">
                <a:latin typeface="Tahoma" panose="020B0604030504040204" pitchFamily="34" charset="0"/>
                <a:cs typeface="Times New Roman (Hebrew)" charset="-79"/>
              </a:rPr>
              <a:t> </a:t>
            </a:r>
            <a:r>
              <a:rPr lang="en-US" altLang="he-IL" sz="2400" dirty="0">
                <a:solidFill>
                  <a:schemeClr val="tx2"/>
                </a:solidFill>
                <a:latin typeface="Tahoma" panose="020B0604030504040204" pitchFamily="34" charset="0"/>
                <a:cs typeface="Times New Roman (Hebrew)" charset="-79"/>
              </a:rPr>
              <a:t>&lt;/</a:t>
            </a:r>
            <a:r>
              <a:rPr lang="en-US" altLang="he-IL" sz="2400" dirty="0" err="1">
                <a:solidFill>
                  <a:srgbClr val="800000"/>
                </a:solidFill>
                <a:latin typeface="Tahoma" panose="020B0604030504040204" pitchFamily="34" charset="0"/>
                <a:cs typeface="Times New Roman (Hebrew)" charset="-79"/>
              </a:rPr>
              <a:t>tel</a:t>
            </a:r>
            <a:r>
              <a:rPr lang="en-US" altLang="he-IL" sz="2400" dirty="0">
                <a:solidFill>
                  <a:schemeClr val="tx2"/>
                </a:solidFill>
                <a:latin typeface="Tahoma" panose="020B0604030504040204" pitchFamily="34" charset="0"/>
                <a:cs typeface="Times New Roman (Hebrew)" charset="-79"/>
              </a:rPr>
              <a:t>&gt;</a:t>
            </a:r>
          </a:p>
          <a:p>
            <a:pPr algn="l" rtl="0" eaLnBrk="0" hangingPunct="0"/>
            <a:r>
              <a:rPr lang="en-US" altLang="he-IL" sz="2400" dirty="0">
                <a:latin typeface="Tahoma" panose="020B0604030504040204" pitchFamily="34" charset="0"/>
                <a:cs typeface="Times New Roman (Hebrew)" charset="-79"/>
              </a:rPr>
              <a:t>	</a:t>
            </a:r>
            <a:r>
              <a:rPr lang="en-US" altLang="he-IL" sz="2400" dirty="0">
                <a:solidFill>
                  <a:schemeClr val="tx2"/>
                </a:solidFill>
                <a:latin typeface="Tahoma" panose="020B0604030504040204" pitchFamily="34" charset="0"/>
                <a:cs typeface="Times New Roman (Hebrew)" charset="-79"/>
              </a:rPr>
              <a:t>&lt;</a:t>
            </a:r>
            <a:r>
              <a:rPr lang="en-US" altLang="he-IL" sz="2400" dirty="0">
                <a:solidFill>
                  <a:srgbClr val="800000"/>
                </a:solidFill>
                <a:latin typeface="Tahoma" panose="020B0604030504040204" pitchFamily="34" charset="0"/>
                <a:cs typeface="Times New Roman (Hebrew)" charset="-79"/>
              </a:rPr>
              <a:t>email</a:t>
            </a:r>
            <a:r>
              <a:rPr lang="en-US" altLang="he-IL" sz="2400" dirty="0">
                <a:solidFill>
                  <a:schemeClr val="tx2"/>
                </a:solidFill>
                <a:latin typeface="Tahoma" panose="020B0604030504040204" pitchFamily="34" charset="0"/>
                <a:cs typeface="Times New Roman (Hebrew)" charset="-79"/>
              </a:rPr>
              <a:t>&gt;</a:t>
            </a:r>
            <a:r>
              <a:rPr lang="en-US" altLang="he-IL" sz="2400" dirty="0">
                <a:latin typeface="Tahoma" panose="020B0604030504040204" pitchFamily="34" charset="0"/>
                <a:cs typeface="Times New Roman (Hebrew)" charset="-79"/>
              </a:rPr>
              <a:t> </a:t>
            </a:r>
            <a:r>
              <a:rPr lang="en-US" altLang="he-IL" sz="2400" dirty="0">
                <a:solidFill>
                  <a:srgbClr val="663300"/>
                </a:solidFill>
                <a:latin typeface="Tahoma" panose="020B0604030504040204" pitchFamily="34" charset="0"/>
                <a:cs typeface="Times New Roman (Hebrew)" charset="-79"/>
              </a:rPr>
              <a:t>bart@tau.ac.il</a:t>
            </a:r>
            <a:r>
              <a:rPr lang="en-US" altLang="he-IL" sz="2400" dirty="0">
                <a:latin typeface="Tahoma" panose="020B0604030504040204" pitchFamily="34" charset="0"/>
                <a:cs typeface="Times New Roman (Hebrew)" charset="-79"/>
              </a:rPr>
              <a:t> </a:t>
            </a:r>
            <a:r>
              <a:rPr lang="en-US" altLang="he-IL" sz="2400" dirty="0">
                <a:solidFill>
                  <a:schemeClr val="tx2"/>
                </a:solidFill>
                <a:latin typeface="Tahoma" panose="020B0604030504040204" pitchFamily="34" charset="0"/>
                <a:cs typeface="Times New Roman (Hebrew)" charset="-79"/>
              </a:rPr>
              <a:t>&lt;/</a:t>
            </a:r>
            <a:r>
              <a:rPr lang="en-US" altLang="he-IL" sz="2400" dirty="0">
                <a:solidFill>
                  <a:srgbClr val="800000"/>
                </a:solidFill>
                <a:latin typeface="Tahoma" panose="020B0604030504040204" pitchFamily="34" charset="0"/>
                <a:cs typeface="Times New Roman (Hebrew)" charset="-79"/>
              </a:rPr>
              <a:t>email</a:t>
            </a:r>
            <a:r>
              <a:rPr lang="en-US" altLang="he-IL" sz="2400" dirty="0">
                <a:solidFill>
                  <a:schemeClr val="tx2"/>
                </a:solidFill>
                <a:latin typeface="Tahoma" panose="020B0604030504040204" pitchFamily="34" charset="0"/>
                <a:cs typeface="Times New Roman (Hebrew)" charset="-79"/>
              </a:rPr>
              <a:t>&gt;</a:t>
            </a:r>
          </a:p>
          <a:p>
            <a:pPr algn="l" rtl="0" eaLnBrk="0" hangingPunct="0"/>
            <a:r>
              <a:rPr lang="en-US" altLang="he-IL" sz="2400" dirty="0">
                <a:latin typeface="Tahoma" panose="020B0604030504040204" pitchFamily="34" charset="0"/>
                <a:cs typeface="Times New Roman (Hebrew)" charset="-79"/>
              </a:rPr>
              <a:t>   </a:t>
            </a:r>
            <a:r>
              <a:rPr lang="en-US" altLang="he-IL" sz="2400" dirty="0">
                <a:solidFill>
                  <a:schemeClr val="tx2"/>
                </a:solidFill>
                <a:latin typeface="Tahoma" panose="020B0604030504040204" pitchFamily="34" charset="0"/>
                <a:cs typeface="Times New Roman (Hebrew)" charset="-79"/>
              </a:rPr>
              <a:t>&lt;/</a:t>
            </a:r>
            <a:r>
              <a:rPr lang="en-US" altLang="he-IL" sz="2400" dirty="0">
                <a:solidFill>
                  <a:srgbClr val="800000"/>
                </a:solidFill>
                <a:latin typeface="Tahoma" panose="020B0604030504040204" pitchFamily="34" charset="0"/>
                <a:cs typeface="Times New Roman (Hebrew)" charset="-79"/>
              </a:rPr>
              <a:t>person</a:t>
            </a:r>
            <a:r>
              <a:rPr lang="en-US" altLang="he-IL" sz="2400" dirty="0">
                <a:solidFill>
                  <a:schemeClr val="tx2"/>
                </a:solidFill>
                <a:latin typeface="Tahoma" panose="020B0604030504040204" pitchFamily="34" charset="0"/>
                <a:cs typeface="Times New Roman (Hebrew)" charset="-79"/>
              </a:rPr>
              <a:t>&gt;</a:t>
            </a:r>
            <a:endParaRPr lang="en-US" altLang="he-IL" sz="2400" dirty="0">
              <a:solidFill>
                <a:schemeClr val="tx2"/>
              </a:solidFill>
              <a:cs typeface="Times New Roman (Hebrew)" charset="-79"/>
            </a:endParaRPr>
          </a:p>
        </p:txBody>
      </p:sp>
      <p:grpSp>
        <p:nvGrpSpPr>
          <p:cNvPr id="128005" name="Group 5"/>
          <p:cNvGrpSpPr>
            <a:grpSpLocks/>
          </p:cNvGrpSpPr>
          <p:nvPr/>
        </p:nvGrpSpPr>
        <p:grpSpPr bwMode="auto">
          <a:xfrm>
            <a:off x="708165" y="2391544"/>
            <a:ext cx="1371600" cy="2667000"/>
            <a:chOff x="432" y="1824"/>
            <a:chExt cx="864" cy="1680"/>
          </a:xfrm>
        </p:grpSpPr>
        <p:sp>
          <p:nvSpPr>
            <p:cNvPr id="128006" name="AutoShape 6"/>
            <p:cNvSpPr>
              <a:spLocks/>
            </p:cNvSpPr>
            <p:nvPr/>
          </p:nvSpPr>
          <p:spPr bwMode="auto">
            <a:xfrm>
              <a:off x="1056" y="2304"/>
              <a:ext cx="144" cy="1200"/>
            </a:xfrm>
            <a:prstGeom prst="leftBrace">
              <a:avLst>
                <a:gd name="adj1" fmla="val 69444"/>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28007" name="Group 7"/>
            <p:cNvGrpSpPr>
              <a:grpSpLocks/>
            </p:cNvGrpSpPr>
            <p:nvPr/>
          </p:nvGrpSpPr>
          <p:grpSpPr bwMode="auto">
            <a:xfrm>
              <a:off x="432" y="1824"/>
              <a:ext cx="864" cy="1008"/>
              <a:chOff x="432" y="1824"/>
              <a:chExt cx="864" cy="1008"/>
            </a:xfrm>
          </p:grpSpPr>
          <p:sp>
            <p:nvSpPr>
              <p:cNvPr id="128008" name="Text Box 8"/>
              <p:cNvSpPr txBox="1">
                <a:spLocks noChangeArrowheads="1"/>
              </p:cNvSpPr>
              <p:nvPr/>
            </p:nvSpPr>
            <p:spPr bwMode="auto">
              <a:xfrm>
                <a:off x="432" y="1824"/>
                <a:ext cx="8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eaLnBrk="0" hangingPunct="0">
                  <a:spcBef>
                    <a:spcPct val="50000"/>
                  </a:spcBef>
                </a:pPr>
                <a:r>
                  <a:rPr lang="en-US" altLang="he-IL" sz="2400">
                    <a:solidFill>
                      <a:srgbClr val="FF3300"/>
                    </a:solidFill>
                    <a:latin typeface="Comic Sans MS" panose="030F0702030302020204" pitchFamily="66" charset="0"/>
                    <a:cs typeface="Times New Roman (Hebrew)" charset="-79"/>
                  </a:rPr>
                  <a:t>element</a:t>
                </a:r>
                <a:endParaRPr lang="en-US" altLang="he-IL" sz="2400" i="1">
                  <a:solidFill>
                    <a:srgbClr val="FF3300"/>
                  </a:solidFill>
                  <a:latin typeface="Comic Sans MS" panose="030F0702030302020204" pitchFamily="66" charset="0"/>
                  <a:cs typeface="Times New Roman (Hebrew)" charset="-79"/>
                </a:endParaRPr>
              </a:p>
            </p:txBody>
          </p:sp>
          <p:sp>
            <p:nvSpPr>
              <p:cNvPr id="128009" name="Line 9"/>
              <p:cNvSpPr>
                <a:spLocks noChangeShapeType="1"/>
              </p:cNvSpPr>
              <p:nvPr/>
            </p:nvSpPr>
            <p:spPr bwMode="auto">
              <a:xfrm>
                <a:off x="720" y="2160"/>
                <a:ext cx="288" cy="67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128010" name="Group 10"/>
          <p:cNvGrpSpPr>
            <a:grpSpLocks/>
          </p:cNvGrpSpPr>
          <p:nvPr/>
        </p:nvGrpSpPr>
        <p:grpSpPr bwMode="auto">
          <a:xfrm>
            <a:off x="2460765" y="2353444"/>
            <a:ext cx="5730875" cy="1676400"/>
            <a:chOff x="1536" y="1536"/>
            <a:chExt cx="3610" cy="1056"/>
          </a:xfrm>
        </p:grpSpPr>
        <p:sp>
          <p:nvSpPr>
            <p:cNvPr id="128011" name="AutoShape 11"/>
            <p:cNvSpPr>
              <a:spLocks/>
            </p:cNvSpPr>
            <p:nvPr/>
          </p:nvSpPr>
          <p:spPr bwMode="auto">
            <a:xfrm>
              <a:off x="1536" y="2448"/>
              <a:ext cx="48" cy="144"/>
            </a:xfrm>
            <a:prstGeom prst="leftBrace">
              <a:avLst>
                <a:gd name="adj1" fmla="val 2500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28012" name="Group 12"/>
            <p:cNvGrpSpPr>
              <a:grpSpLocks/>
            </p:cNvGrpSpPr>
            <p:nvPr/>
          </p:nvGrpSpPr>
          <p:grpSpPr bwMode="auto">
            <a:xfrm>
              <a:off x="1680" y="1536"/>
              <a:ext cx="3466" cy="960"/>
              <a:chOff x="1680" y="1536"/>
              <a:chExt cx="3466" cy="960"/>
            </a:xfrm>
          </p:grpSpPr>
          <p:sp>
            <p:nvSpPr>
              <p:cNvPr id="128013" name="Line 13"/>
              <p:cNvSpPr>
                <a:spLocks noChangeShapeType="1"/>
              </p:cNvSpPr>
              <p:nvPr/>
            </p:nvSpPr>
            <p:spPr bwMode="auto">
              <a:xfrm flipH="1">
                <a:off x="1680" y="1824"/>
                <a:ext cx="1152" cy="67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014" name="Text Box 14"/>
              <p:cNvSpPr txBox="1">
                <a:spLocks noChangeArrowheads="1"/>
              </p:cNvSpPr>
              <p:nvPr/>
            </p:nvSpPr>
            <p:spPr bwMode="auto">
              <a:xfrm>
                <a:off x="2880" y="1536"/>
                <a:ext cx="2266"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eaLnBrk="0" hangingPunct="0"/>
                <a:r>
                  <a:rPr lang="en-US" altLang="he-IL" sz="2400">
                    <a:solidFill>
                      <a:srgbClr val="FF3300"/>
                    </a:solidFill>
                    <a:latin typeface="Comic Sans MS" panose="030F0702030302020204" pitchFamily="66" charset="0"/>
                    <a:cs typeface="Times New Roman (Hebrew)" charset="-79"/>
                  </a:rPr>
                  <a:t>element, </a:t>
                </a:r>
              </a:p>
              <a:p>
                <a:pPr algn="l" rtl="0" eaLnBrk="0" hangingPunct="0"/>
                <a:r>
                  <a:rPr lang="en-US" altLang="he-IL" sz="2400">
                    <a:solidFill>
                      <a:srgbClr val="FF3300"/>
                    </a:solidFill>
                    <a:latin typeface="Comic Sans MS" panose="030F0702030302020204" pitchFamily="66" charset="0"/>
                    <a:cs typeface="Times New Roman (Hebrew)" charset="-79"/>
                  </a:rPr>
                  <a:t>a sub-element of</a:t>
                </a:r>
                <a:endParaRPr lang="en-US" altLang="he-IL" sz="2400" i="1">
                  <a:solidFill>
                    <a:srgbClr val="FF3300"/>
                  </a:solidFill>
                  <a:cs typeface="Times New Roman (Hebrew)" charset="-79"/>
                </a:endParaRPr>
              </a:p>
            </p:txBody>
          </p:sp>
        </p:grpSp>
      </p:grpSp>
    </p:spTree>
    <p:extLst>
      <p:ext uri="{BB962C8B-B14F-4D97-AF65-F5344CB8AC3E}">
        <p14:creationId xmlns:p14="http://schemas.microsoft.com/office/powerpoint/2010/main" val="5569476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2800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280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슬라이드 번호 개체 틀 5"/>
          <p:cNvSpPr>
            <a:spLocks noGrp="1"/>
          </p:cNvSpPr>
          <p:nvPr>
            <p:ph type="sldNum" sz="quarter" idx="12"/>
          </p:nvPr>
        </p:nvSpPr>
        <p:spPr/>
        <p:txBody>
          <a:bodyPr/>
          <a:lstStyle/>
          <a:p>
            <a:fld id="{9A71D7C0-BFC6-4874-8597-ED14A101A7FC}" type="slidenum">
              <a:rPr lang="en-US" altLang="en-US"/>
              <a:pPr/>
              <a:t>19</a:t>
            </a:fld>
            <a:endParaRPr lang="en-US" altLang="en-US"/>
          </a:p>
        </p:txBody>
      </p:sp>
      <p:sp>
        <p:nvSpPr>
          <p:cNvPr id="129026" name="Rectangle 2"/>
          <p:cNvSpPr>
            <a:spLocks noGrp="1" noChangeArrowheads="1"/>
          </p:cNvSpPr>
          <p:nvPr>
            <p:ph type="title"/>
          </p:nvPr>
        </p:nvSpPr>
        <p:spPr/>
        <p:txBody>
          <a:bodyPr/>
          <a:lstStyle/>
          <a:p>
            <a:r>
              <a:rPr lang="en-US" altLang="he-IL"/>
              <a:t>An XML Document is a Tree</a:t>
            </a:r>
          </a:p>
        </p:txBody>
      </p:sp>
      <p:grpSp>
        <p:nvGrpSpPr>
          <p:cNvPr id="129027" name="Group 3"/>
          <p:cNvGrpSpPr>
            <a:grpSpLocks/>
          </p:cNvGrpSpPr>
          <p:nvPr/>
        </p:nvGrpSpPr>
        <p:grpSpPr bwMode="auto">
          <a:xfrm>
            <a:off x="4038600" y="1600200"/>
            <a:ext cx="1447800" cy="457200"/>
            <a:chOff x="2256" y="960"/>
            <a:chExt cx="912" cy="288"/>
          </a:xfrm>
        </p:grpSpPr>
        <p:sp>
          <p:nvSpPr>
            <p:cNvPr id="129028" name="Text Box 4"/>
            <p:cNvSpPr txBox="1">
              <a:spLocks noChangeArrowheads="1"/>
            </p:cNvSpPr>
            <p:nvPr/>
          </p:nvSpPr>
          <p:spPr bwMode="auto">
            <a:xfrm>
              <a:off x="2256" y="960"/>
              <a:ext cx="9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eaLnBrk="0" hangingPunct="0">
                <a:spcBef>
                  <a:spcPct val="50000"/>
                </a:spcBef>
              </a:pPr>
              <a:r>
                <a:rPr lang="en-US" altLang="he-IL" sz="2400">
                  <a:latin typeface="Tahoma" panose="020B0604030504040204" pitchFamily="34" charset="0"/>
                  <a:cs typeface="Times New Roman (Hebrew)" charset="-79"/>
                </a:rPr>
                <a:t>person</a:t>
              </a:r>
            </a:p>
          </p:txBody>
        </p:sp>
        <p:sp>
          <p:nvSpPr>
            <p:cNvPr id="129029" name="Rectangle 5"/>
            <p:cNvSpPr>
              <a:spLocks noChangeArrowheads="1"/>
            </p:cNvSpPr>
            <p:nvPr/>
          </p:nvSpPr>
          <p:spPr bwMode="auto">
            <a:xfrm>
              <a:off x="2256" y="960"/>
              <a:ext cx="672" cy="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9030" name="Group 6"/>
          <p:cNvGrpSpPr>
            <a:grpSpLocks/>
          </p:cNvGrpSpPr>
          <p:nvPr/>
        </p:nvGrpSpPr>
        <p:grpSpPr bwMode="auto">
          <a:xfrm>
            <a:off x="2133600" y="2514600"/>
            <a:ext cx="1219200" cy="457200"/>
            <a:chOff x="1200" y="1920"/>
            <a:chExt cx="768" cy="288"/>
          </a:xfrm>
        </p:grpSpPr>
        <p:sp>
          <p:nvSpPr>
            <p:cNvPr id="129031" name="Rectangle 7"/>
            <p:cNvSpPr>
              <a:spLocks noChangeArrowheads="1"/>
            </p:cNvSpPr>
            <p:nvPr/>
          </p:nvSpPr>
          <p:spPr bwMode="auto">
            <a:xfrm>
              <a:off x="1200" y="1968"/>
              <a:ext cx="624" cy="24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32" name="Text Box 8"/>
            <p:cNvSpPr txBox="1">
              <a:spLocks noChangeArrowheads="1"/>
            </p:cNvSpPr>
            <p:nvPr/>
          </p:nvSpPr>
          <p:spPr bwMode="auto">
            <a:xfrm>
              <a:off x="1248" y="192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eaLnBrk="0" hangingPunct="0">
                <a:spcBef>
                  <a:spcPct val="50000"/>
                </a:spcBef>
              </a:pPr>
              <a:r>
                <a:rPr lang="en-US" altLang="he-IL" sz="2400">
                  <a:latin typeface="Tahoma" panose="020B0604030504040204" pitchFamily="34" charset="0"/>
                  <a:cs typeface="Times New Roman (Hebrew)" charset="-79"/>
                </a:rPr>
                <a:t>name</a:t>
              </a:r>
              <a:endParaRPr lang="en-US" altLang="he-IL" sz="2400" i="1">
                <a:cs typeface="Times New Roman (Hebrew)" charset="-79"/>
              </a:endParaRPr>
            </a:p>
          </p:txBody>
        </p:sp>
      </p:grpSp>
      <p:grpSp>
        <p:nvGrpSpPr>
          <p:cNvPr id="129033" name="Group 9"/>
          <p:cNvGrpSpPr>
            <a:grpSpLocks/>
          </p:cNvGrpSpPr>
          <p:nvPr/>
        </p:nvGrpSpPr>
        <p:grpSpPr bwMode="auto">
          <a:xfrm>
            <a:off x="6096000" y="2590800"/>
            <a:ext cx="990600" cy="457200"/>
            <a:chOff x="3168" y="1941"/>
            <a:chExt cx="624" cy="288"/>
          </a:xfrm>
        </p:grpSpPr>
        <p:sp>
          <p:nvSpPr>
            <p:cNvPr id="129034" name="Rectangle 10"/>
            <p:cNvSpPr>
              <a:spLocks noChangeArrowheads="1"/>
            </p:cNvSpPr>
            <p:nvPr/>
          </p:nvSpPr>
          <p:spPr bwMode="auto">
            <a:xfrm>
              <a:off x="3168" y="1968"/>
              <a:ext cx="624" cy="24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35" name="Text Box 11"/>
            <p:cNvSpPr txBox="1">
              <a:spLocks noChangeArrowheads="1"/>
            </p:cNvSpPr>
            <p:nvPr/>
          </p:nvSpPr>
          <p:spPr bwMode="auto">
            <a:xfrm>
              <a:off x="3206" y="1941"/>
              <a:ext cx="56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rtl="0" eaLnBrk="0" hangingPunct="0"/>
              <a:r>
                <a:rPr lang="en-US" altLang="he-IL" sz="2400">
                  <a:latin typeface="Tahoma" panose="020B0604030504040204" pitchFamily="34" charset="0"/>
                  <a:cs typeface="Times New Roman (Hebrew)" charset="-79"/>
                </a:rPr>
                <a:t>email</a:t>
              </a:r>
              <a:endParaRPr lang="en-US" altLang="he-IL" sz="2400" i="1">
                <a:cs typeface="Times New Roman (Hebrew)" charset="-79"/>
              </a:endParaRPr>
            </a:p>
          </p:txBody>
        </p:sp>
      </p:grpSp>
      <p:grpSp>
        <p:nvGrpSpPr>
          <p:cNvPr id="129036" name="Group 12"/>
          <p:cNvGrpSpPr>
            <a:grpSpLocks/>
          </p:cNvGrpSpPr>
          <p:nvPr/>
        </p:nvGrpSpPr>
        <p:grpSpPr bwMode="auto">
          <a:xfrm>
            <a:off x="3733800" y="2514600"/>
            <a:ext cx="609600" cy="457200"/>
            <a:chOff x="2064" y="1920"/>
            <a:chExt cx="384" cy="288"/>
          </a:xfrm>
        </p:grpSpPr>
        <p:sp>
          <p:nvSpPr>
            <p:cNvPr id="129037" name="Rectangle 13"/>
            <p:cNvSpPr>
              <a:spLocks noChangeArrowheads="1"/>
            </p:cNvSpPr>
            <p:nvPr/>
          </p:nvSpPr>
          <p:spPr bwMode="auto">
            <a:xfrm>
              <a:off x="2064" y="1968"/>
              <a:ext cx="384" cy="24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38" name="Text Box 14"/>
            <p:cNvSpPr txBox="1">
              <a:spLocks noChangeArrowheads="1"/>
            </p:cNvSpPr>
            <p:nvPr/>
          </p:nvSpPr>
          <p:spPr bwMode="auto">
            <a:xfrm>
              <a:off x="2064" y="1920"/>
              <a:ext cx="32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rtl="0" eaLnBrk="0" hangingPunct="0"/>
              <a:r>
                <a:rPr lang="en-US" altLang="he-IL" sz="2400">
                  <a:latin typeface="Tahoma" panose="020B0604030504040204" pitchFamily="34" charset="0"/>
                  <a:cs typeface="Times New Roman (Hebrew)" charset="-79"/>
                </a:rPr>
                <a:t>tel</a:t>
              </a:r>
              <a:endParaRPr lang="en-US" altLang="he-IL" sz="2400" i="1">
                <a:cs typeface="Times New Roman (Hebrew)" charset="-79"/>
              </a:endParaRPr>
            </a:p>
          </p:txBody>
        </p:sp>
      </p:grpSp>
      <p:grpSp>
        <p:nvGrpSpPr>
          <p:cNvPr id="129039" name="Group 15"/>
          <p:cNvGrpSpPr>
            <a:grpSpLocks/>
          </p:cNvGrpSpPr>
          <p:nvPr/>
        </p:nvGrpSpPr>
        <p:grpSpPr bwMode="auto">
          <a:xfrm>
            <a:off x="4876800" y="2514600"/>
            <a:ext cx="609600" cy="457200"/>
            <a:chOff x="2064" y="1920"/>
            <a:chExt cx="384" cy="288"/>
          </a:xfrm>
        </p:grpSpPr>
        <p:sp>
          <p:nvSpPr>
            <p:cNvPr id="129040" name="Rectangle 16"/>
            <p:cNvSpPr>
              <a:spLocks noChangeArrowheads="1"/>
            </p:cNvSpPr>
            <p:nvPr/>
          </p:nvSpPr>
          <p:spPr bwMode="auto">
            <a:xfrm>
              <a:off x="2064" y="1968"/>
              <a:ext cx="384" cy="24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41" name="Text Box 17"/>
            <p:cNvSpPr txBox="1">
              <a:spLocks noChangeArrowheads="1"/>
            </p:cNvSpPr>
            <p:nvPr/>
          </p:nvSpPr>
          <p:spPr bwMode="auto">
            <a:xfrm>
              <a:off x="2064" y="1920"/>
              <a:ext cx="32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rtl="0" eaLnBrk="0" hangingPunct="0"/>
              <a:r>
                <a:rPr lang="en-US" altLang="he-IL" sz="2400">
                  <a:latin typeface="Tahoma" panose="020B0604030504040204" pitchFamily="34" charset="0"/>
                  <a:cs typeface="Times New Roman (Hebrew)" charset="-79"/>
                </a:rPr>
                <a:t>tel</a:t>
              </a:r>
              <a:endParaRPr lang="en-US" altLang="he-IL" sz="2400" i="1">
                <a:cs typeface="Times New Roman (Hebrew)" charset="-79"/>
              </a:endParaRPr>
            </a:p>
          </p:txBody>
        </p:sp>
      </p:grpSp>
      <p:sp>
        <p:nvSpPr>
          <p:cNvPr id="129042" name="Line 18"/>
          <p:cNvSpPr>
            <a:spLocks noChangeShapeType="1"/>
          </p:cNvSpPr>
          <p:nvPr/>
        </p:nvSpPr>
        <p:spPr bwMode="auto">
          <a:xfrm flipH="1">
            <a:off x="2819400" y="2057400"/>
            <a:ext cx="1447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43" name="Line 19"/>
          <p:cNvSpPr>
            <a:spLocks noChangeShapeType="1"/>
          </p:cNvSpPr>
          <p:nvPr/>
        </p:nvSpPr>
        <p:spPr bwMode="auto">
          <a:xfrm flipH="1">
            <a:off x="4191000" y="2057400"/>
            <a:ext cx="304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44" name="Line 20"/>
          <p:cNvSpPr>
            <a:spLocks noChangeShapeType="1"/>
          </p:cNvSpPr>
          <p:nvPr/>
        </p:nvSpPr>
        <p:spPr bwMode="auto">
          <a:xfrm>
            <a:off x="4876800" y="2057400"/>
            <a:ext cx="2286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45" name="Line 21"/>
          <p:cNvSpPr>
            <a:spLocks noChangeShapeType="1"/>
          </p:cNvSpPr>
          <p:nvPr/>
        </p:nvSpPr>
        <p:spPr bwMode="auto">
          <a:xfrm>
            <a:off x="5029200" y="2057400"/>
            <a:ext cx="12954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46" name="Text Box 22"/>
          <p:cNvSpPr txBox="1">
            <a:spLocks noChangeArrowheads="1"/>
          </p:cNvSpPr>
          <p:nvPr/>
        </p:nvSpPr>
        <p:spPr bwMode="auto">
          <a:xfrm>
            <a:off x="762000" y="3276600"/>
            <a:ext cx="196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rtl="0" eaLnBrk="0" hangingPunct="0"/>
            <a:r>
              <a:rPr lang="en-US" altLang="he-IL" sz="2400">
                <a:solidFill>
                  <a:srgbClr val="339933"/>
                </a:solidFill>
                <a:latin typeface="Tahoma" panose="020B0604030504040204" pitchFamily="34" charset="0"/>
                <a:cs typeface="Times New Roman (Hebrew)" charset="-79"/>
              </a:rPr>
              <a:t>Bart Simpson</a:t>
            </a:r>
          </a:p>
        </p:txBody>
      </p:sp>
      <p:sp>
        <p:nvSpPr>
          <p:cNvPr id="129047" name="Text Box 23"/>
          <p:cNvSpPr txBox="1">
            <a:spLocks noChangeArrowheads="1"/>
          </p:cNvSpPr>
          <p:nvPr/>
        </p:nvSpPr>
        <p:spPr bwMode="auto">
          <a:xfrm>
            <a:off x="2362200" y="3733800"/>
            <a:ext cx="236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eaLnBrk="0" hangingPunct="0">
              <a:spcBef>
                <a:spcPct val="50000"/>
              </a:spcBef>
            </a:pPr>
            <a:r>
              <a:rPr lang="en-US" altLang="he-IL" sz="2400" dirty="0">
                <a:solidFill>
                  <a:srgbClr val="339933"/>
                </a:solidFill>
                <a:latin typeface="Tahoma" panose="020B0604030504040204" pitchFamily="34" charset="0"/>
                <a:cs typeface="Times New Roman (Hebrew)" charset="-79"/>
              </a:rPr>
              <a:t>02 – 444 7777</a:t>
            </a:r>
            <a:endParaRPr lang="en-US" altLang="en-US" sz="2400" dirty="0">
              <a:solidFill>
                <a:srgbClr val="339933"/>
              </a:solidFill>
              <a:latin typeface="Tahoma" panose="020B0604030504040204" pitchFamily="34" charset="0"/>
              <a:cs typeface="Times New Roman (Hebrew)" charset="-79"/>
            </a:endParaRPr>
          </a:p>
        </p:txBody>
      </p:sp>
      <p:sp>
        <p:nvSpPr>
          <p:cNvPr id="129048" name="Text Box 24"/>
          <p:cNvSpPr txBox="1">
            <a:spLocks noChangeArrowheads="1"/>
          </p:cNvSpPr>
          <p:nvPr/>
        </p:nvSpPr>
        <p:spPr bwMode="auto">
          <a:xfrm>
            <a:off x="3962400" y="3276600"/>
            <a:ext cx="2136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rtl="0" eaLnBrk="0" hangingPunct="0"/>
            <a:r>
              <a:rPr lang="en-US" altLang="he-IL" sz="2400">
                <a:solidFill>
                  <a:srgbClr val="339933"/>
                </a:solidFill>
                <a:latin typeface="Tahoma" panose="020B0604030504040204" pitchFamily="34" charset="0"/>
                <a:cs typeface="Times New Roman (Hebrew)" charset="-79"/>
              </a:rPr>
              <a:t>051 – 011 022</a:t>
            </a:r>
            <a:endParaRPr lang="en-US" altLang="en-US" sz="2400">
              <a:solidFill>
                <a:srgbClr val="339933"/>
              </a:solidFill>
              <a:latin typeface="Tahoma" panose="020B0604030504040204" pitchFamily="34" charset="0"/>
              <a:cs typeface="Times New Roman (Hebrew)" charset="-79"/>
            </a:endParaRPr>
          </a:p>
        </p:txBody>
      </p:sp>
      <p:sp>
        <p:nvSpPr>
          <p:cNvPr id="129049" name="Text Box 25"/>
          <p:cNvSpPr txBox="1">
            <a:spLocks noChangeArrowheads="1"/>
          </p:cNvSpPr>
          <p:nvPr/>
        </p:nvSpPr>
        <p:spPr bwMode="auto">
          <a:xfrm>
            <a:off x="5486400" y="3733800"/>
            <a:ext cx="2058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rtl="0" eaLnBrk="0" hangingPunct="0"/>
            <a:r>
              <a:rPr lang="en-US" altLang="he-IL" sz="2400">
                <a:solidFill>
                  <a:srgbClr val="339933"/>
                </a:solidFill>
                <a:latin typeface="Tahoma" panose="020B0604030504040204" pitchFamily="34" charset="0"/>
                <a:cs typeface="Times New Roman (Hebrew)" charset="-79"/>
              </a:rPr>
              <a:t>bart@tau.ac.il</a:t>
            </a:r>
          </a:p>
        </p:txBody>
      </p:sp>
      <p:sp>
        <p:nvSpPr>
          <p:cNvPr id="129050" name="Line 26"/>
          <p:cNvSpPr>
            <a:spLocks noChangeShapeType="1"/>
          </p:cNvSpPr>
          <p:nvPr/>
        </p:nvSpPr>
        <p:spPr bwMode="auto">
          <a:xfrm flipH="1">
            <a:off x="2438400" y="2971800"/>
            <a:ext cx="2286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51" name="Line 27"/>
          <p:cNvSpPr>
            <a:spLocks noChangeShapeType="1"/>
          </p:cNvSpPr>
          <p:nvPr/>
        </p:nvSpPr>
        <p:spPr bwMode="auto">
          <a:xfrm flipH="1">
            <a:off x="3733800" y="2971800"/>
            <a:ext cx="15240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52" name="Line 28"/>
          <p:cNvSpPr>
            <a:spLocks noChangeShapeType="1"/>
          </p:cNvSpPr>
          <p:nvPr/>
        </p:nvSpPr>
        <p:spPr bwMode="auto">
          <a:xfrm>
            <a:off x="5181600" y="2971800"/>
            <a:ext cx="762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53" name="Line 29"/>
          <p:cNvSpPr>
            <a:spLocks noChangeShapeType="1"/>
          </p:cNvSpPr>
          <p:nvPr/>
        </p:nvSpPr>
        <p:spPr bwMode="auto">
          <a:xfrm>
            <a:off x="6629400" y="2971800"/>
            <a:ext cx="22860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9055" name="Text Box 31"/>
          <p:cNvSpPr txBox="1">
            <a:spLocks noChangeArrowheads="1"/>
          </p:cNvSpPr>
          <p:nvPr/>
        </p:nvSpPr>
        <p:spPr bwMode="auto">
          <a:xfrm>
            <a:off x="431800" y="4314825"/>
            <a:ext cx="8280400" cy="579438"/>
          </a:xfrm>
          <a:prstGeom prst="rect">
            <a:avLst/>
          </a:prstGeom>
          <a:solidFill>
            <a:srgbClr val="FF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a:spcBef>
                <a:spcPct val="50000"/>
              </a:spcBef>
            </a:pPr>
            <a:r>
              <a:rPr lang="en-US" altLang="en-US" sz="3200" dirty="0">
                <a:latin typeface="Arial Unicode MS" panose="020B0604020202020204" pitchFamily="50" charset="-127"/>
                <a:ea typeface="Arial Unicode MS" panose="020B0604020202020204" pitchFamily="50" charset="-127"/>
                <a:cs typeface="Arial Unicode MS" panose="020B0604020202020204" pitchFamily="50" charset="-127"/>
              </a:rPr>
              <a:t>Leaves are either empty or contain PCDATA</a:t>
            </a:r>
          </a:p>
        </p:txBody>
      </p:sp>
    </p:spTree>
    <p:extLst>
      <p:ext uri="{BB962C8B-B14F-4D97-AF65-F5344CB8AC3E}">
        <p14:creationId xmlns:p14="http://schemas.microsoft.com/office/powerpoint/2010/main" val="1860441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W3SCHOOLS.COM</a:t>
            </a:r>
            <a:endParaRPr lang="en-US" dirty="0"/>
          </a:p>
        </p:txBody>
      </p:sp>
      <p:sp>
        <p:nvSpPr>
          <p:cNvPr id="3" name="내용 개체 틀 2"/>
          <p:cNvSpPr>
            <a:spLocks noGrp="1"/>
          </p:cNvSpPr>
          <p:nvPr>
            <p:ph idx="1"/>
          </p:nvPr>
        </p:nvSpPr>
        <p:spPr/>
        <p:txBody>
          <a:bodyPr/>
          <a:lstStyle/>
          <a:p>
            <a:r>
              <a:rPr lang="en-US" dirty="0" smtClean="0"/>
              <a:t>a very nice material is found at</a:t>
            </a:r>
          </a:p>
          <a:p>
            <a:pPr marL="0" indent="0">
              <a:buNone/>
            </a:pPr>
            <a:r>
              <a:rPr lang="en-US" dirty="0" smtClean="0"/>
              <a:t>	http</a:t>
            </a:r>
            <a:r>
              <a:rPr lang="en-US" dirty="0"/>
              <a:t>://www.w3schools.com/xml/xml_syntax.asp</a:t>
            </a:r>
          </a:p>
        </p:txBody>
      </p:sp>
      <p:sp>
        <p:nvSpPr>
          <p:cNvPr id="4" name="슬라이드 번호 개체 틀 3"/>
          <p:cNvSpPr>
            <a:spLocks noGrp="1"/>
          </p:cNvSpPr>
          <p:nvPr>
            <p:ph type="sldNum" sz="quarter" idx="12"/>
          </p:nvPr>
        </p:nvSpPr>
        <p:spPr/>
        <p:txBody>
          <a:bodyPr/>
          <a:lstStyle/>
          <a:p>
            <a:fld id="{7BF3AF8F-E873-4394-A749-91E58A240E82}" type="slidenum">
              <a:rPr lang="en-US" altLang="ko-KR" smtClean="0"/>
              <a:pPr/>
              <a:t>2</a:t>
            </a:fld>
            <a:endParaRPr lang="en-US" altLang="ko-KR"/>
          </a:p>
        </p:txBody>
      </p:sp>
    </p:spTree>
    <p:extLst>
      <p:ext uri="{BB962C8B-B14F-4D97-AF65-F5344CB8AC3E}">
        <p14:creationId xmlns:p14="http://schemas.microsoft.com/office/powerpoint/2010/main" val="52477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슬라이드 번호 개체 틀 5"/>
          <p:cNvSpPr>
            <a:spLocks noGrp="1"/>
          </p:cNvSpPr>
          <p:nvPr>
            <p:ph type="sldNum" sz="quarter" idx="12"/>
          </p:nvPr>
        </p:nvSpPr>
        <p:spPr/>
        <p:txBody>
          <a:bodyPr/>
          <a:lstStyle/>
          <a:p>
            <a:fld id="{9923CBEA-1ABA-41CC-9AB1-09B9C06577F6}" type="slidenum">
              <a:rPr lang="en-US" altLang="en-US"/>
              <a:pPr/>
              <a:t>20</a:t>
            </a:fld>
            <a:endParaRPr lang="en-US" altLang="en-US"/>
          </a:p>
        </p:txBody>
      </p:sp>
      <p:sp>
        <p:nvSpPr>
          <p:cNvPr id="130050" name="Rectangle 2"/>
          <p:cNvSpPr>
            <a:spLocks noGrp="1" noChangeArrowheads="1"/>
          </p:cNvSpPr>
          <p:nvPr>
            <p:ph type="title"/>
          </p:nvPr>
        </p:nvSpPr>
        <p:spPr>
          <a:xfrm>
            <a:off x="21586" y="140617"/>
            <a:ext cx="7772400" cy="1143000"/>
          </a:xfrm>
        </p:spPr>
        <p:txBody>
          <a:bodyPr/>
          <a:lstStyle/>
          <a:p>
            <a:r>
              <a:rPr lang="en-US" altLang="he-IL" dirty="0"/>
              <a:t>Mixed Content</a:t>
            </a:r>
          </a:p>
        </p:txBody>
      </p:sp>
      <p:sp>
        <p:nvSpPr>
          <p:cNvPr id="130051" name="Rectangle 3"/>
          <p:cNvSpPr>
            <a:spLocks noGrp="1" noChangeArrowheads="1"/>
          </p:cNvSpPr>
          <p:nvPr>
            <p:ph type="body" idx="1"/>
          </p:nvPr>
        </p:nvSpPr>
        <p:spPr>
          <a:xfrm>
            <a:off x="609600" y="1447800"/>
            <a:ext cx="8077200" cy="4724400"/>
          </a:xfrm>
        </p:spPr>
        <p:txBody>
          <a:bodyPr/>
          <a:lstStyle/>
          <a:p>
            <a:pPr marL="0" indent="0">
              <a:lnSpc>
                <a:spcPct val="80000"/>
              </a:lnSpc>
              <a:buFontTx/>
              <a:buNone/>
              <a:tabLst>
                <a:tab pos="1371600" algn="l"/>
              </a:tabLst>
            </a:pPr>
            <a:r>
              <a:rPr lang="en-US" altLang="he-IL"/>
              <a:t>An element may contain a mixture of sub-elements and PCDATA</a:t>
            </a:r>
          </a:p>
          <a:p>
            <a:pPr marL="0" indent="0">
              <a:lnSpc>
                <a:spcPct val="80000"/>
              </a:lnSpc>
              <a:buFontTx/>
              <a:buNone/>
              <a:tabLst>
                <a:tab pos="1371600" algn="l"/>
              </a:tabLst>
            </a:pPr>
            <a:endParaRPr lang="en-US" altLang="he-IL"/>
          </a:p>
          <a:p>
            <a:pPr marL="0" indent="0">
              <a:lnSpc>
                <a:spcPct val="80000"/>
              </a:lnSpc>
              <a:buFontTx/>
              <a:buNone/>
              <a:tabLst>
                <a:tab pos="1371600" algn="l"/>
              </a:tabLst>
            </a:pPr>
            <a:r>
              <a:rPr lang="en-US" altLang="he-IL" sz="2800">
                <a:solidFill>
                  <a:schemeClr val="tx2"/>
                </a:solidFill>
              </a:rPr>
              <a:t>&lt;</a:t>
            </a:r>
            <a:r>
              <a:rPr lang="en-US" altLang="he-IL" sz="2800">
                <a:solidFill>
                  <a:srgbClr val="800000"/>
                </a:solidFill>
              </a:rPr>
              <a:t>airline</a:t>
            </a:r>
            <a:r>
              <a:rPr lang="en-US" altLang="he-IL" sz="2800">
                <a:solidFill>
                  <a:schemeClr val="tx2"/>
                </a:solidFill>
              </a:rPr>
              <a:t>&gt;</a:t>
            </a:r>
          </a:p>
          <a:p>
            <a:pPr marL="0" indent="0">
              <a:lnSpc>
                <a:spcPct val="80000"/>
              </a:lnSpc>
              <a:buFontTx/>
              <a:buNone/>
              <a:tabLst>
                <a:tab pos="1371600" algn="l"/>
              </a:tabLst>
            </a:pPr>
            <a:r>
              <a:rPr lang="en-US" altLang="he-IL" sz="2800">
                <a:solidFill>
                  <a:schemeClr val="tx2"/>
                </a:solidFill>
              </a:rPr>
              <a:t>     &lt;</a:t>
            </a:r>
            <a:r>
              <a:rPr lang="en-US" altLang="he-IL" sz="2800">
                <a:solidFill>
                  <a:srgbClr val="800000"/>
                </a:solidFill>
              </a:rPr>
              <a:t>name</a:t>
            </a:r>
            <a:r>
              <a:rPr lang="en-US" altLang="he-IL" sz="2800">
                <a:solidFill>
                  <a:schemeClr val="tx2"/>
                </a:solidFill>
              </a:rPr>
              <a:t>&gt;</a:t>
            </a:r>
            <a:r>
              <a:rPr lang="en-US" altLang="he-IL" sz="2800"/>
              <a:t> </a:t>
            </a:r>
            <a:r>
              <a:rPr lang="en-US" altLang="he-IL" sz="2800">
                <a:solidFill>
                  <a:srgbClr val="663300"/>
                </a:solidFill>
              </a:rPr>
              <a:t>British Airways</a:t>
            </a:r>
            <a:r>
              <a:rPr lang="en-US" altLang="he-IL" sz="2800"/>
              <a:t> </a:t>
            </a:r>
            <a:r>
              <a:rPr lang="en-US" altLang="he-IL" sz="2800">
                <a:solidFill>
                  <a:schemeClr val="tx2"/>
                </a:solidFill>
              </a:rPr>
              <a:t>&lt;/</a:t>
            </a:r>
            <a:r>
              <a:rPr lang="en-US" altLang="he-IL" sz="2800">
                <a:solidFill>
                  <a:srgbClr val="800000"/>
                </a:solidFill>
              </a:rPr>
              <a:t>name</a:t>
            </a:r>
            <a:r>
              <a:rPr lang="en-US" altLang="he-IL" sz="2800">
                <a:solidFill>
                  <a:schemeClr val="tx2"/>
                </a:solidFill>
              </a:rPr>
              <a:t>&gt;</a:t>
            </a:r>
          </a:p>
          <a:p>
            <a:pPr marL="0" indent="0">
              <a:lnSpc>
                <a:spcPct val="80000"/>
              </a:lnSpc>
              <a:buFontTx/>
              <a:buNone/>
              <a:tabLst>
                <a:tab pos="1371600" algn="l"/>
              </a:tabLst>
            </a:pPr>
            <a:r>
              <a:rPr lang="en-US" altLang="he-IL" sz="2800">
                <a:solidFill>
                  <a:schemeClr val="tx2"/>
                </a:solidFill>
              </a:rPr>
              <a:t>     &lt;</a:t>
            </a:r>
            <a:r>
              <a:rPr lang="en-US" altLang="he-IL" sz="2800">
                <a:solidFill>
                  <a:srgbClr val="800000"/>
                </a:solidFill>
              </a:rPr>
              <a:t>motto</a:t>
            </a:r>
            <a:r>
              <a:rPr lang="en-US" altLang="he-IL" sz="2800">
                <a:solidFill>
                  <a:schemeClr val="tx2"/>
                </a:solidFill>
              </a:rPr>
              <a:t>&gt; </a:t>
            </a:r>
          </a:p>
          <a:p>
            <a:pPr marL="0" indent="0">
              <a:lnSpc>
                <a:spcPct val="80000"/>
              </a:lnSpc>
              <a:buFontTx/>
              <a:buNone/>
              <a:tabLst>
                <a:tab pos="1371600" algn="l"/>
              </a:tabLst>
            </a:pPr>
            <a:r>
              <a:rPr lang="en-US" altLang="he-IL" sz="2800"/>
              <a:t>         	</a:t>
            </a:r>
            <a:r>
              <a:rPr lang="en-US" altLang="he-IL" sz="2800">
                <a:solidFill>
                  <a:srgbClr val="663300"/>
                </a:solidFill>
              </a:rPr>
              <a:t>World’s</a:t>
            </a:r>
            <a:r>
              <a:rPr lang="en-US" altLang="he-IL" sz="2800"/>
              <a:t> </a:t>
            </a:r>
            <a:r>
              <a:rPr lang="en-US" altLang="he-IL" sz="2800">
                <a:solidFill>
                  <a:schemeClr val="tx2"/>
                </a:solidFill>
              </a:rPr>
              <a:t>&lt;</a:t>
            </a:r>
            <a:r>
              <a:rPr lang="en-US" altLang="he-IL" sz="2800">
                <a:solidFill>
                  <a:srgbClr val="800000"/>
                </a:solidFill>
              </a:rPr>
              <a:t>dubious</a:t>
            </a:r>
            <a:r>
              <a:rPr lang="en-US" altLang="he-IL" sz="2800">
                <a:solidFill>
                  <a:schemeClr val="tx2"/>
                </a:solidFill>
              </a:rPr>
              <a:t>&gt;</a:t>
            </a:r>
            <a:r>
              <a:rPr lang="en-US" altLang="he-IL" sz="2800"/>
              <a:t> </a:t>
            </a:r>
            <a:r>
              <a:rPr lang="en-US" altLang="he-IL" sz="2800">
                <a:solidFill>
                  <a:srgbClr val="663300"/>
                </a:solidFill>
              </a:rPr>
              <a:t>favorite</a:t>
            </a:r>
            <a:r>
              <a:rPr lang="en-US" altLang="he-IL" sz="2800">
                <a:solidFill>
                  <a:schemeClr val="tx2"/>
                </a:solidFill>
              </a:rPr>
              <a:t>&lt;/</a:t>
            </a:r>
            <a:r>
              <a:rPr lang="en-US" altLang="he-IL" sz="2800">
                <a:solidFill>
                  <a:srgbClr val="800000"/>
                </a:solidFill>
              </a:rPr>
              <a:t>dubious</a:t>
            </a:r>
            <a:r>
              <a:rPr lang="en-US" altLang="he-IL" sz="2800">
                <a:solidFill>
                  <a:schemeClr val="tx2"/>
                </a:solidFill>
              </a:rPr>
              <a:t>&gt;</a:t>
            </a:r>
          </a:p>
          <a:p>
            <a:pPr marL="0" indent="0">
              <a:lnSpc>
                <a:spcPct val="80000"/>
              </a:lnSpc>
              <a:buFontTx/>
              <a:buNone/>
              <a:tabLst>
                <a:tab pos="1371600" algn="l"/>
              </a:tabLst>
            </a:pPr>
            <a:r>
              <a:rPr lang="en-US" altLang="he-IL" sz="2800"/>
              <a:t>	</a:t>
            </a:r>
            <a:r>
              <a:rPr lang="en-US" altLang="he-IL" sz="2800">
                <a:solidFill>
                  <a:srgbClr val="663300"/>
                </a:solidFill>
              </a:rPr>
              <a:t>airline </a:t>
            </a:r>
            <a:r>
              <a:rPr lang="en-US" altLang="he-IL" sz="2800"/>
              <a:t> </a:t>
            </a:r>
          </a:p>
          <a:p>
            <a:pPr marL="0" indent="0">
              <a:lnSpc>
                <a:spcPct val="80000"/>
              </a:lnSpc>
              <a:buFontTx/>
              <a:buNone/>
              <a:tabLst>
                <a:tab pos="1371600" algn="l"/>
              </a:tabLst>
            </a:pPr>
            <a:r>
              <a:rPr lang="en-US" altLang="he-IL" sz="2800"/>
              <a:t>     </a:t>
            </a:r>
            <a:r>
              <a:rPr lang="en-US" altLang="he-IL" sz="2800">
                <a:solidFill>
                  <a:schemeClr val="tx2"/>
                </a:solidFill>
              </a:rPr>
              <a:t>&lt;/</a:t>
            </a:r>
            <a:r>
              <a:rPr lang="en-US" altLang="he-IL" sz="2800">
                <a:solidFill>
                  <a:srgbClr val="800000"/>
                </a:solidFill>
              </a:rPr>
              <a:t>motto</a:t>
            </a:r>
            <a:r>
              <a:rPr lang="en-US" altLang="he-IL" sz="2800">
                <a:solidFill>
                  <a:schemeClr val="tx2"/>
                </a:solidFill>
              </a:rPr>
              <a:t>&gt;</a:t>
            </a:r>
          </a:p>
          <a:p>
            <a:pPr marL="0" indent="0">
              <a:lnSpc>
                <a:spcPct val="80000"/>
              </a:lnSpc>
              <a:buFontTx/>
              <a:buNone/>
              <a:tabLst>
                <a:tab pos="1371600" algn="l"/>
              </a:tabLst>
            </a:pPr>
            <a:r>
              <a:rPr lang="en-US" altLang="he-IL" sz="2800">
                <a:solidFill>
                  <a:schemeClr val="tx2"/>
                </a:solidFill>
              </a:rPr>
              <a:t>&lt;/</a:t>
            </a:r>
            <a:r>
              <a:rPr lang="en-US" altLang="he-IL" sz="2800">
                <a:solidFill>
                  <a:srgbClr val="800000"/>
                </a:solidFill>
              </a:rPr>
              <a:t>airline</a:t>
            </a:r>
            <a:r>
              <a:rPr lang="en-US" altLang="he-IL" sz="2800">
                <a:solidFill>
                  <a:schemeClr val="tx2"/>
                </a:solidFill>
              </a:rPr>
              <a:t>&gt;</a:t>
            </a:r>
            <a:endParaRPr lang="en-US" altLang="he-IL" sz="2800"/>
          </a:p>
        </p:txBody>
      </p:sp>
    </p:spTree>
    <p:extLst>
      <p:ext uri="{BB962C8B-B14F-4D97-AF65-F5344CB8AC3E}">
        <p14:creationId xmlns:p14="http://schemas.microsoft.com/office/powerpoint/2010/main" val="25714602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XML Attributes</a:t>
            </a:r>
            <a:endParaRPr lang="en-US" dirty="0"/>
          </a:p>
        </p:txBody>
      </p:sp>
      <p:sp>
        <p:nvSpPr>
          <p:cNvPr id="3" name="내용 개체 틀 2"/>
          <p:cNvSpPr>
            <a:spLocks noGrp="1"/>
          </p:cNvSpPr>
          <p:nvPr>
            <p:ph idx="1"/>
          </p:nvPr>
        </p:nvSpPr>
        <p:spPr>
          <a:xfrm>
            <a:off x="628650" y="1340768"/>
            <a:ext cx="8191822" cy="5184576"/>
          </a:xfrm>
        </p:spPr>
        <p:txBody>
          <a:bodyPr>
            <a:normAutofit fontScale="92500" lnSpcReduction="10000"/>
          </a:bodyPr>
          <a:lstStyle/>
          <a:p>
            <a:r>
              <a:rPr lang="en-US" dirty="0"/>
              <a:t>XML elements can have attributes, just like </a:t>
            </a:r>
            <a:r>
              <a:rPr lang="en-US" dirty="0" smtClean="0"/>
              <a:t>HTML: </a:t>
            </a:r>
          </a:p>
          <a:p>
            <a:pPr lvl="1"/>
            <a:r>
              <a:rPr lang="en-US" dirty="0" smtClean="0"/>
              <a:t>Attributes </a:t>
            </a:r>
            <a:r>
              <a:rPr lang="en-US" dirty="0"/>
              <a:t>are designed to contain data related to a specific element</a:t>
            </a:r>
            <a:r>
              <a:rPr lang="en-US" dirty="0" smtClean="0"/>
              <a:t>.</a:t>
            </a:r>
          </a:p>
          <a:p>
            <a:pPr lvl="1"/>
            <a:r>
              <a:rPr lang="en-US" dirty="0" smtClean="0"/>
              <a:t>Must be quoted</a:t>
            </a:r>
            <a:endParaRPr lang="en-US" dirty="0"/>
          </a:p>
          <a:p>
            <a:r>
              <a:rPr lang="en-US" dirty="0" smtClean="0"/>
              <a:t>Example</a:t>
            </a:r>
          </a:p>
          <a:p>
            <a:pPr marL="0" indent="0">
              <a:buNone/>
            </a:pPr>
            <a:r>
              <a:rPr lang="en-US" dirty="0" smtClean="0">
                <a:solidFill>
                  <a:srgbClr val="0070C0"/>
                </a:solidFill>
              </a:rPr>
              <a:t>	</a:t>
            </a:r>
            <a:r>
              <a:rPr lang="en-US" dirty="0">
                <a:solidFill>
                  <a:srgbClr val="0070C0"/>
                </a:solidFill>
              </a:rPr>
              <a:t>&lt;person gender="female</a:t>
            </a:r>
            <a:r>
              <a:rPr lang="en-US" dirty="0" smtClean="0">
                <a:solidFill>
                  <a:srgbClr val="0070C0"/>
                </a:solidFill>
              </a:rPr>
              <a:t>"&gt;</a:t>
            </a:r>
          </a:p>
          <a:p>
            <a:r>
              <a:rPr lang="en-US" dirty="0" smtClean="0"/>
              <a:t>Attributes vs. Elements: Example</a:t>
            </a:r>
          </a:p>
          <a:p>
            <a:pPr marL="457200" lvl="1" indent="0">
              <a:buNone/>
            </a:pPr>
            <a:r>
              <a:rPr lang="en-US" sz="2400" dirty="0">
                <a:solidFill>
                  <a:schemeClr val="accent1">
                    <a:lumMod val="75000"/>
                  </a:schemeClr>
                </a:solidFill>
              </a:rPr>
              <a:t>&lt;person&gt;</a:t>
            </a:r>
            <a:br>
              <a:rPr lang="en-US" sz="2400" dirty="0">
                <a:solidFill>
                  <a:schemeClr val="accent1">
                    <a:lumMod val="75000"/>
                  </a:schemeClr>
                </a:solidFill>
              </a:rPr>
            </a:br>
            <a:r>
              <a:rPr lang="en-US" sz="2400" dirty="0">
                <a:solidFill>
                  <a:schemeClr val="accent1">
                    <a:lumMod val="75000"/>
                  </a:schemeClr>
                </a:solidFill>
              </a:rPr>
              <a:t>  &lt;gender&gt;female&lt;/gender</a:t>
            </a:r>
            <a:r>
              <a:rPr lang="en-US" sz="2400" dirty="0" smtClean="0">
                <a:solidFill>
                  <a:schemeClr val="accent1">
                    <a:lumMod val="75000"/>
                  </a:schemeClr>
                </a:solidFill>
              </a:rPr>
              <a:t>&gt;</a:t>
            </a:r>
            <a:r>
              <a:rPr lang="en-US" sz="2400" dirty="0">
                <a:solidFill>
                  <a:schemeClr val="accent1">
                    <a:lumMod val="75000"/>
                  </a:schemeClr>
                </a:solidFill>
              </a:rPr>
              <a:t/>
            </a:r>
            <a:br>
              <a:rPr lang="en-US" sz="2400" dirty="0">
                <a:solidFill>
                  <a:schemeClr val="accent1">
                    <a:lumMod val="75000"/>
                  </a:schemeClr>
                </a:solidFill>
              </a:rPr>
            </a:br>
            <a:r>
              <a:rPr lang="en-US" sz="2400" dirty="0">
                <a:solidFill>
                  <a:schemeClr val="accent1">
                    <a:lumMod val="75000"/>
                  </a:schemeClr>
                </a:solidFill>
              </a:rPr>
              <a:t>&lt;/person</a:t>
            </a:r>
            <a:r>
              <a:rPr lang="en-US" sz="2400" dirty="0" smtClean="0">
                <a:solidFill>
                  <a:schemeClr val="accent1">
                    <a:lumMod val="75000"/>
                  </a:schemeClr>
                </a:solidFill>
              </a:rPr>
              <a:t>&gt;</a:t>
            </a:r>
          </a:p>
          <a:p>
            <a:r>
              <a:rPr lang="en-US" dirty="0" smtClean="0"/>
              <a:t>To consider</a:t>
            </a:r>
          </a:p>
          <a:p>
            <a:pPr lvl="1"/>
            <a:r>
              <a:rPr lang="en-US" dirty="0" smtClean="0"/>
              <a:t>attributes </a:t>
            </a:r>
            <a:r>
              <a:rPr lang="en-US" dirty="0"/>
              <a:t>cannot contain multiple values (elements can)</a:t>
            </a:r>
          </a:p>
          <a:p>
            <a:pPr lvl="1"/>
            <a:r>
              <a:rPr lang="en-US" dirty="0"/>
              <a:t>attributes cannot contain tree structures (elements can)</a:t>
            </a:r>
          </a:p>
          <a:p>
            <a:pPr lvl="1"/>
            <a:r>
              <a:rPr lang="en-US" dirty="0"/>
              <a:t>attributes are not easily expandable (for future changes</a:t>
            </a:r>
            <a:r>
              <a:rPr lang="en-US" dirty="0" smtClean="0"/>
              <a:t>)</a:t>
            </a:r>
          </a:p>
          <a:p>
            <a:pPr marL="0" indent="0">
              <a:buNone/>
            </a:pPr>
            <a:r>
              <a:rPr lang="en-US" sz="2800" dirty="0" smtClean="0">
                <a:solidFill>
                  <a:schemeClr val="accent1">
                    <a:lumMod val="75000"/>
                  </a:schemeClr>
                </a:solidFill>
              </a:rPr>
              <a:t/>
            </a:r>
            <a:br>
              <a:rPr lang="en-US" sz="2800" dirty="0" smtClean="0">
                <a:solidFill>
                  <a:schemeClr val="accent1">
                    <a:lumMod val="75000"/>
                  </a:schemeClr>
                </a:solidFill>
              </a:rPr>
            </a:br>
            <a:endParaRPr lang="en-US" sz="2800" dirty="0" smtClean="0">
              <a:solidFill>
                <a:schemeClr val="accent1">
                  <a:lumMod val="75000"/>
                </a:schemeClr>
              </a:solidFill>
            </a:endParaRPr>
          </a:p>
          <a:p>
            <a:endParaRPr lang="en-US" dirty="0"/>
          </a:p>
        </p:txBody>
      </p:sp>
      <p:sp>
        <p:nvSpPr>
          <p:cNvPr id="4" name="슬라이드 번호 개체 틀 3"/>
          <p:cNvSpPr>
            <a:spLocks noGrp="1"/>
          </p:cNvSpPr>
          <p:nvPr>
            <p:ph type="sldNum" sz="quarter" idx="12"/>
          </p:nvPr>
        </p:nvSpPr>
        <p:spPr/>
        <p:txBody>
          <a:bodyPr/>
          <a:lstStyle/>
          <a:p>
            <a:fld id="{7BF3AF8F-E873-4394-A749-91E58A240E82}" type="slidenum">
              <a:rPr lang="en-US" altLang="ko-KR" smtClean="0"/>
              <a:pPr/>
              <a:t>21</a:t>
            </a:fld>
            <a:endParaRPr lang="en-US" altLang="ko-KR"/>
          </a:p>
        </p:txBody>
      </p:sp>
    </p:spTree>
    <p:extLst>
      <p:ext uri="{BB962C8B-B14F-4D97-AF65-F5344CB8AC3E}">
        <p14:creationId xmlns:p14="http://schemas.microsoft.com/office/powerpoint/2010/main" val="32052358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XML Attributes as Metadata</a:t>
            </a:r>
            <a:endParaRPr lang="en-US" dirty="0"/>
          </a:p>
        </p:txBody>
      </p:sp>
      <p:sp>
        <p:nvSpPr>
          <p:cNvPr id="4" name="슬라이드 번호 개체 틀 3"/>
          <p:cNvSpPr>
            <a:spLocks noGrp="1"/>
          </p:cNvSpPr>
          <p:nvPr>
            <p:ph type="sldNum" sz="quarter" idx="12"/>
          </p:nvPr>
        </p:nvSpPr>
        <p:spPr/>
        <p:txBody>
          <a:bodyPr/>
          <a:lstStyle/>
          <a:p>
            <a:fld id="{7BF3AF8F-E873-4394-A749-91E58A240E82}" type="slidenum">
              <a:rPr lang="en-US" altLang="ko-KR" smtClean="0"/>
              <a:pPr/>
              <a:t>22</a:t>
            </a:fld>
            <a:endParaRPr lang="en-US" altLang="ko-KR"/>
          </a:p>
        </p:txBody>
      </p:sp>
      <p:sp>
        <p:nvSpPr>
          <p:cNvPr id="5" name="내용 개체 틀 4"/>
          <p:cNvSpPr>
            <a:spLocks noGrp="1"/>
          </p:cNvSpPr>
          <p:nvPr>
            <p:ph idx="1"/>
          </p:nvPr>
        </p:nvSpPr>
        <p:spPr>
          <a:xfrm>
            <a:off x="467544" y="1270394"/>
            <a:ext cx="7886700" cy="4745915"/>
          </a:xfrm>
          <a:prstGeom prst="rect">
            <a:avLst/>
          </a:prstGeom>
        </p:spPr>
        <p:txBody>
          <a:bodyPr>
            <a:spAutoFit/>
          </a:bodyPr>
          <a:lstStyle/>
          <a:p>
            <a:pPr marL="0" indent="0">
              <a:buNone/>
            </a:pPr>
            <a:r>
              <a:rPr lang="en-US" dirty="0">
                <a:solidFill>
                  <a:srgbClr val="0000FF"/>
                </a:solidFill>
              </a:rPr>
              <a:t>&lt;</a:t>
            </a:r>
            <a:r>
              <a:rPr lang="en-US" dirty="0">
                <a:solidFill>
                  <a:srgbClr val="A52A2A"/>
                </a:solidFill>
              </a:rPr>
              <a:t>messages</a:t>
            </a:r>
            <a:r>
              <a:rPr lang="en-US" dirty="0">
                <a:solidFill>
                  <a:srgbClr val="0000FF"/>
                </a:solidFill>
              </a:rPr>
              <a:t>&gt;</a:t>
            </a:r>
            <a:r>
              <a:rPr lang="en-US" dirty="0"/>
              <a:t/>
            </a:r>
            <a:br>
              <a:rPr lang="en-US" dirty="0"/>
            </a:br>
            <a:r>
              <a:rPr lang="en-US" dirty="0">
                <a:solidFill>
                  <a:srgbClr val="000000"/>
                </a:solidFill>
              </a:rPr>
              <a:t>  </a:t>
            </a:r>
            <a:r>
              <a:rPr lang="en-US" dirty="0">
                <a:solidFill>
                  <a:srgbClr val="0000FF"/>
                </a:solidFill>
              </a:rPr>
              <a:t>&lt;</a:t>
            </a:r>
            <a:r>
              <a:rPr lang="en-US" dirty="0">
                <a:solidFill>
                  <a:srgbClr val="A52A2A"/>
                </a:solidFill>
              </a:rPr>
              <a:t>note</a:t>
            </a:r>
            <a:r>
              <a:rPr lang="en-US" dirty="0">
                <a:solidFill>
                  <a:srgbClr val="000000"/>
                </a:solidFill>
              </a:rPr>
              <a:t> </a:t>
            </a:r>
            <a:r>
              <a:rPr lang="en-US" dirty="0">
                <a:solidFill>
                  <a:srgbClr val="FF0000"/>
                </a:solidFill>
              </a:rPr>
              <a:t>id=</a:t>
            </a:r>
            <a:r>
              <a:rPr lang="en-US" dirty="0">
                <a:solidFill>
                  <a:srgbClr val="0000CD"/>
                </a:solidFill>
              </a:rPr>
              <a:t>"501"</a:t>
            </a:r>
            <a:r>
              <a:rPr lang="en-US" dirty="0">
                <a:solidFill>
                  <a:srgbClr val="0000FF"/>
                </a:solidFill>
              </a:rPr>
              <a:t>&gt;</a:t>
            </a:r>
            <a:r>
              <a:rPr lang="en-US" dirty="0"/>
              <a:t/>
            </a:r>
            <a:br>
              <a:rPr lang="en-US" dirty="0"/>
            </a:br>
            <a:r>
              <a:rPr lang="en-US" dirty="0">
                <a:solidFill>
                  <a:srgbClr val="000000"/>
                </a:solidFill>
              </a:rPr>
              <a:t>    </a:t>
            </a:r>
            <a:r>
              <a:rPr lang="en-US" dirty="0">
                <a:solidFill>
                  <a:srgbClr val="0000FF"/>
                </a:solidFill>
              </a:rPr>
              <a:t>&lt;</a:t>
            </a:r>
            <a:r>
              <a:rPr lang="en-US" dirty="0" err="1">
                <a:solidFill>
                  <a:srgbClr val="A52A2A"/>
                </a:solidFill>
              </a:rPr>
              <a:t>to</a:t>
            </a:r>
            <a:r>
              <a:rPr lang="en-US" dirty="0">
                <a:solidFill>
                  <a:srgbClr val="0000FF"/>
                </a:solidFill>
              </a:rPr>
              <a:t>&gt;</a:t>
            </a:r>
            <a:r>
              <a:rPr lang="en-US" dirty="0" err="1">
                <a:solidFill>
                  <a:srgbClr val="000000"/>
                </a:solidFill>
              </a:rPr>
              <a:t>Tove</a:t>
            </a:r>
            <a:r>
              <a:rPr lang="en-US" dirty="0">
                <a:solidFill>
                  <a:srgbClr val="0000FF"/>
                </a:solidFill>
              </a:rPr>
              <a:t>&lt;</a:t>
            </a:r>
            <a:r>
              <a:rPr lang="en-US" dirty="0">
                <a:solidFill>
                  <a:srgbClr val="A52A2A"/>
                </a:solidFill>
              </a:rPr>
              <a:t>/to</a:t>
            </a:r>
            <a:r>
              <a:rPr lang="en-US" dirty="0">
                <a:solidFill>
                  <a:srgbClr val="0000FF"/>
                </a:solidFill>
              </a:rPr>
              <a:t>&gt;</a:t>
            </a:r>
            <a:r>
              <a:rPr lang="en-US" dirty="0"/>
              <a:t/>
            </a:r>
            <a:br>
              <a:rPr lang="en-US" dirty="0"/>
            </a:br>
            <a:r>
              <a:rPr lang="en-US" dirty="0">
                <a:solidFill>
                  <a:srgbClr val="000000"/>
                </a:solidFill>
              </a:rPr>
              <a:t>    </a:t>
            </a:r>
            <a:r>
              <a:rPr lang="en-US" dirty="0">
                <a:solidFill>
                  <a:srgbClr val="0000FF"/>
                </a:solidFill>
              </a:rPr>
              <a:t>&lt;</a:t>
            </a:r>
            <a:r>
              <a:rPr lang="en-US" dirty="0">
                <a:solidFill>
                  <a:srgbClr val="A52A2A"/>
                </a:solidFill>
              </a:rPr>
              <a:t>from</a:t>
            </a:r>
            <a:r>
              <a:rPr lang="en-US" dirty="0">
                <a:solidFill>
                  <a:srgbClr val="0000FF"/>
                </a:solidFill>
              </a:rPr>
              <a:t>&gt;</a:t>
            </a:r>
            <a:r>
              <a:rPr lang="en-US" dirty="0">
                <a:solidFill>
                  <a:srgbClr val="000000"/>
                </a:solidFill>
              </a:rPr>
              <a:t>Jani</a:t>
            </a:r>
            <a:r>
              <a:rPr lang="en-US" dirty="0">
                <a:solidFill>
                  <a:srgbClr val="0000FF"/>
                </a:solidFill>
              </a:rPr>
              <a:t>&lt;</a:t>
            </a:r>
            <a:r>
              <a:rPr lang="en-US" dirty="0">
                <a:solidFill>
                  <a:srgbClr val="A52A2A"/>
                </a:solidFill>
              </a:rPr>
              <a:t>/from</a:t>
            </a:r>
            <a:r>
              <a:rPr lang="en-US" dirty="0">
                <a:solidFill>
                  <a:srgbClr val="0000FF"/>
                </a:solidFill>
              </a:rPr>
              <a:t>&gt;</a:t>
            </a:r>
            <a:r>
              <a:rPr lang="en-US" dirty="0"/>
              <a:t/>
            </a:r>
            <a:br>
              <a:rPr lang="en-US" dirty="0"/>
            </a:br>
            <a:r>
              <a:rPr lang="en-US" dirty="0">
                <a:solidFill>
                  <a:srgbClr val="000000"/>
                </a:solidFill>
              </a:rPr>
              <a:t>    </a:t>
            </a:r>
            <a:r>
              <a:rPr lang="en-US" dirty="0">
                <a:solidFill>
                  <a:srgbClr val="0000FF"/>
                </a:solidFill>
              </a:rPr>
              <a:t>&lt;</a:t>
            </a:r>
            <a:r>
              <a:rPr lang="en-US" dirty="0">
                <a:solidFill>
                  <a:srgbClr val="A52A2A"/>
                </a:solidFill>
              </a:rPr>
              <a:t>heading</a:t>
            </a:r>
            <a:r>
              <a:rPr lang="en-US" dirty="0">
                <a:solidFill>
                  <a:srgbClr val="0000FF"/>
                </a:solidFill>
              </a:rPr>
              <a:t>&gt;</a:t>
            </a:r>
            <a:r>
              <a:rPr lang="en-US" dirty="0">
                <a:solidFill>
                  <a:srgbClr val="000000"/>
                </a:solidFill>
              </a:rPr>
              <a:t>Reminder</a:t>
            </a:r>
            <a:r>
              <a:rPr lang="en-US" dirty="0">
                <a:solidFill>
                  <a:srgbClr val="0000FF"/>
                </a:solidFill>
              </a:rPr>
              <a:t>&lt;</a:t>
            </a:r>
            <a:r>
              <a:rPr lang="en-US" dirty="0">
                <a:solidFill>
                  <a:srgbClr val="A52A2A"/>
                </a:solidFill>
              </a:rPr>
              <a:t>/heading</a:t>
            </a:r>
            <a:r>
              <a:rPr lang="en-US" dirty="0">
                <a:solidFill>
                  <a:srgbClr val="0000FF"/>
                </a:solidFill>
              </a:rPr>
              <a:t>&gt;</a:t>
            </a:r>
            <a:r>
              <a:rPr lang="en-US" dirty="0"/>
              <a:t/>
            </a:r>
            <a:br>
              <a:rPr lang="en-US" dirty="0"/>
            </a:br>
            <a:r>
              <a:rPr lang="en-US" dirty="0">
                <a:solidFill>
                  <a:srgbClr val="000000"/>
                </a:solidFill>
              </a:rPr>
              <a:t>    </a:t>
            </a:r>
            <a:r>
              <a:rPr lang="en-US" dirty="0">
                <a:solidFill>
                  <a:srgbClr val="0000FF"/>
                </a:solidFill>
              </a:rPr>
              <a:t>&lt;</a:t>
            </a:r>
            <a:r>
              <a:rPr lang="en-US" dirty="0">
                <a:solidFill>
                  <a:srgbClr val="A52A2A"/>
                </a:solidFill>
              </a:rPr>
              <a:t>body</a:t>
            </a:r>
            <a:r>
              <a:rPr lang="en-US" dirty="0">
                <a:solidFill>
                  <a:srgbClr val="0000FF"/>
                </a:solidFill>
              </a:rPr>
              <a:t>&gt;</a:t>
            </a:r>
            <a:r>
              <a:rPr lang="en-US" dirty="0">
                <a:solidFill>
                  <a:srgbClr val="000000"/>
                </a:solidFill>
              </a:rPr>
              <a:t>Don't forget me this weekend!</a:t>
            </a:r>
            <a:r>
              <a:rPr lang="en-US" dirty="0">
                <a:solidFill>
                  <a:srgbClr val="0000FF"/>
                </a:solidFill>
              </a:rPr>
              <a:t>&lt;</a:t>
            </a:r>
            <a:r>
              <a:rPr lang="en-US" dirty="0">
                <a:solidFill>
                  <a:srgbClr val="A52A2A"/>
                </a:solidFill>
              </a:rPr>
              <a:t>/body</a:t>
            </a:r>
            <a:r>
              <a:rPr lang="en-US" dirty="0">
                <a:solidFill>
                  <a:srgbClr val="0000FF"/>
                </a:solidFill>
              </a:rPr>
              <a:t>&gt;</a:t>
            </a:r>
            <a:r>
              <a:rPr lang="en-US" dirty="0"/>
              <a:t/>
            </a:r>
            <a:br>
              <a:rPr lang="en-US" dirty="0"/>
            </a:br>
            <a:r>
              <a:rPr lang="en-US" dirty="0">
                <a:solidFill>
                  <a:srgbClr val="000000"/>
                </a:solidFill>
              </a:rPr>
              <a:t>  </a:t>
            </a:r>
            <a:r>
              <a:rPr lang="en-US" dirty="0">
                <a:solidFill>
                  <a:srgbClr val="0000FF"/>
                </a:solidFill>
              </a:rPr>
              <a:t>&lt;</a:t>
            </a:r>
            <a:r>
              <a:rPr lang="en-US" dirty="0">
                <a:solidFill>
                  <a:srgbClr val="A52A2A"/>
                </a:solidFill>
              </a:rPr>
              <a:t>/note</a:t>
            </a:r>
            <a:r>
              <a:rPr lang="en-US" dirty="0">
                <a:solidFill>
                  <a:srgbClr val="0000FF"/>
                </a:solidFill>
              </a:rPr>
              <a:t>&gt;</a:t>
            </a:r>
            <a:r>
              <a:rPr lang="en-US" dirty="0"/>
              <a:t/>
            </a:r>
            <a:br>
              <a:rPr lang="en-US" dirty="0"/>
            </a:br>
            <a:r>
              <a:rPr lang="en-US" dirty="0">
                <a:solidFill>
                  <a:srgbClr val="000000"/>
                </a:solidFill>
              </a:rPr>
              <a:t>  </a:t>
            </a:r>
            <a:r>
              <a:rPr lang="en-US" dirty="0">
                <a:solidFill>
                  <a:srgbClr val="0000FF"/>
                </a:solidFill>
              </a:rPr>
              <a:t>&lt;</a:t>
            </a:r>
            <a:r>
              <a:rPr lang="en-US" dirty="0">
                <a:solidFill>
                  <a:srgbClr val="A52A2A"/>
                </a:solidFill>
              </a:rPr>
              <a:t>note</a:t>
            </a:r>
            <a:r>
              <a:rPr lang="en-US" dirty="0">
                <a:solidFill>
                  <a:srgbClr val="000000"/>
                </a:solidFill>
              </a:rPr>
              <a:t> </a:t>
            </a:r>
            <a:r>
              <a:rPr lang="en-US" dirty="0">
                <a:solidFill>
                  <a:srgbClr val="FF0000"/>
                </a:solidFill>
              </a:rPr>
              <a:t>id=</a:t>
            </a:r>
            <a:r>
              <a:rPr lang="en-US" dirty="0">
                <a:solidFill>
                  <a:srgbClr val="0000CD"/>
                </a:solidFill>
              </a:rPr>
              <a:t>"502"</a:t>
            </a:r>
            <a:r>
              <a:rPr lang="en-US" dirty="0">
                <a:solidFill>
                  <a:srgbClr val="0000FF"/>
                </a:solidFill>
              </a:rPr>
              <a:t>&gt;</a:t>
            </a:r>
            <a:r>
              <a:rPr lang="en-US" dirty="0"/>
              <a:t/>
            </a:r>
            <a:br>
              <a:rPr lang="en-US" dirty="0"/>
            </a:br>
            <a:r>
              <a:rPr lang="en-US" dirty="0">
                <a:solidFill>
                  <a:srgbClr val="000000"/>
                </a:solidFill>
              </a:rPr>
              <a:t>    </a:t>
            </a:r>
            <a:r>
              <a:rPr lang="en-US" dirty="0">
                <a:solidFill>
                  <a:srgbClr val="0000FF"/>
                </a:solidFill>
              </a:rPr>
              <a:t>&lt;</a:t>
            </a:r>
            <a:r>
              <a:rPr lang="en-US" dirty="0" err="1">
                <a:solidFill>
                  <a:srgbClr val="A52A2A"/>
                </a:solidFill>
              </a:rPr>
              <a:t>to</a:t>
            </a:r>
            <a:r>
              <a:rPr lang="en-US" dirty="0">
                <a:solidFill>
                  <a:srgbClr val="0000FF"/>
                </a:solidFill>
              </a:rPr>
              <a:t>&gt;</a:t>
            </a:r>
            <a:r>
              <a:rPr lang="en-US" dirty="0">
                <a:solidFill>
                  <a:srgbClr val="000000"/>
                </a:solidFill>
              </a:rPr>
              <a:t>Jani</a:t>
            </a:r>
            <a:r>
              <a:rPr lang="en-US" dirty="0">
                <a:solidFill>
                  <a:srgbClr val="0000FF"/>
                </a:solidFill>
              </a:rPr>
              <a:t>&lt;</a:t>
            </a:r>
            <a:r>
              <a:rPr lang="en-US" dirty="0">
                <a:solidFill>
                  <a:srgbClr val="A52A2A"/>
                </a:solidFill>
              </a:rPr>
              <a:t>/to</a:t>
            </a:r>
            <a:r>
              <a:rPr lang="en-US" dirty="0">
                <a:solidFill>
                  <a:srgbClr val="0000FF"/>
                </a:solidFill>
              </a:rPr>
              <a:t>&gt;</a:t>
            </a:r>
            <a:r>
              <a:rPr lang="en-US" dirty="0"/>
              <a:t/>
            </a:r>
            <a:br>
              <a:rPr lang="en-US" dirty="0"/>
            </a:br>
            <a:r>
              <a:rPr lang="en-US" dirty="0">
                <a:solidFill>
                  <a:srgbClr val="000000"/>
                </a:solidFill>
              </a:rPr>
              <a:t>    </a:t>
            </a:r>
            <a:r>
              <a:rPr lang="en-US" dirty="0">
                <a:solidFill>
                  <a:srgbClr val="0000FF"/>
                </a:solidFill>
              </a:rPr>
              <a:t>&lt;</a:t>
            </a:r>
            <a:r>
              <a:rPr lang="en-US" dirty="0">
                <a:solidFill>
                  <a:srgbClr val="A52A2A"/>
                </a:solidFill>
              </a:rPr>
              <a:t>from</a:t>
            </a:r>
            <a:r>
              <a:rPr lang="en-US" dirty="0">
                <a:solidFill>
                  <a:srgbClr val="0000FF"/>
                </a:solidFill>
              </a:rPr>
              <a:t>&gt;</a:t>
            </a:r>
            <a:r>
              <a:rPr lang="en-US" dirty="0" err="1">
                <a:solidFill>
                  <a:srgbClr val="000000"/>
                </a:solidFill>
              </a:rPr>
              <a:t>Tove</a:t>
            </a:r>
            <a:r>
              <a:rPr lang="en-US" dirty="0">
                <a:solidFill>
                  <a:srgbClr val="0000FF"/>
                </a:solidFill>
              </a:rPr>
              <a:t>&lt;</a:t>
            </a:r>
            <a:r>
              <a:rPr lang="en-US" dirty="0">
                <a:solidFill>
                  <a:srgbClr val="A52A2A"/>
                </a:solidFill>
              </a:rPr>
              <a:t>/from</a:t>
            </a:r>
            <a:r>
              <a:rPr lang="en-US" dirty="0">
                <a:solidFill>
                  <a:srgbClr val="0000FF"/>
                </a:solidFill>
              </a:rPr>
              <a:t>&gt;</a:t>
            </a:r>
            <a:r>
              <a:rPr lang="en-US" dirty="0"/>
              <a:t/>
            </a:r>
            <a:br>
              <a:rPr lang="en-US" dirty="0"/>
            </a:br>
            <a:r>
              <a:rPr lang="en-US" dirty="0">
                <a:solidFill>
                  <a:srgbClr val="000000"/>
                </a:solidFill>
              </a:rPr>
              <a:t>    </a:t>
            </a:r>
            <a:r>
              <a:rPr lang="en-US" dirty="0">
                <a:solidFill>
                  <a:srgbClr val="0000FF"/>
                </a:solidFill>
              </a:rPr>
              <a:t>&lt;</a:t>
            </a:r>
            <a:r>
              <a:rPr lang="en-US" dirty="0">
                <a:solidFill>
                  <a:srgbClr val="A52A2A"/>
                </a:solidFill>
              </a:rPr>
              <a:t>heading</a:t>
            </a:r>
            <a:r>
              <a:rPr lang="en-US" dirty="0">
                <a:solidFill>
                  <a:srgbClr val="0000FF"/>
                </a:solidFill>
              </a:rPr>
              <a:t>&gt;</a:t>
            </a:r>
            <a:r>
              <a:rPr lang="en-US" dirty="0">
                <a:solidFill>
                  <a:srgbClr val="000000"/>
                </a:solidFill>
              </a:rPr>
              <a:t>Re: Reminder</a:t>
            </a:r>
            <a:r>
              <a:rPr lang="en-US" dirty="0">
                <a:solidFill>
                  <a:srgbClr val="0000FF"/>
                </a:solidFill>
              </a:rPr>
              <a:t>&lt;</a:t>
            </a:r>
            <a:r>
              <a:rPr lang="en-US" dirty="0">
                <a:solidFill>
                  <a:srgbClr val="A52A2A"/>
                </a:solidFill>
              </a:rPr>
              <a:t>/heading</a:t>
            </a:r>
            <a:r>
              <a:rPr lang="en-US" dirty="0">
                <a:solidFill>
                  <a:srgbClr val="0000FF"/>
                </a:solidFill>
              </a:rPr>
              <a:t>&gt;</a:t>
            </a:r>
            <a:r>
              <a:rPr lang="en-US" dirty="0"/>
              <a:t/>
            </a:r>
            <a:br>
              <a:rPr lang="en-US" dirty="0"/>
            </a:br>
            <a:r>
              <a:rPr lang="en-US" dirty="0">
                <a:solidFill>
                  <a:srgbClr val="000000"/>
                </a:solidFill>
              </a:rPr>
              <a:t>    </a:t>
            </a:r>
            <a:r>
              <a:rPr lang="en-US" dirty="0">
                <a:solidFill>
                  <a:srgbClr val="0000FF"/>
                </a:solidFill>
              </a:rPr>
              <a:t>&lt;</a:t>
            </a:r>
            <a:r>
              <a:rPr lang="en-US" dirty="0">
                <a:solidFill>
                  <a:srgbClr val="A52A2A"/>
                </a:solidFill>
              </a:rPr>
              <a:t>body</a:t>
            </a:r>
            <a:r>
              <a:rPr lang="en-US" dirty="0">
                <a:solidFill>
                  <a:srgbClr val="0000FF"/>
                </a:solidFill>
              </a:rPr>
              <a:t>&gt;</a:t>
            </a:r>
            <a:r>
              <a:rPr lang="en-US" dirty="0">
                <a:solidFill>
                  <a:srgbClr val="000000"/>
                </a:solidFill>
              </a:rPr>
              <a:t>I will not</a:t>
            </a:r>
            <a:r>
              <a:rPr lang="en-US" dirty="0">
                <a:solidFill>
                  <a:srgbClr val="0000FF"/>
                </a:solidFill>
              </a:rPr>
              <a:t>&lt;</a:t>
            </a:r>
            <a:r>
              <a:rPr lang="en-US" dirty="0">
                <a:solidFill>
                  <a:srgbClr val="A52A2A"/>
                </a:solidFill>
              </a:rPr>
              <a:t>/body</a:t>
            </a:r>
            <a:r>
              <a:rPr lang="en-US" dirty="0">
                <a:solidFill>
                  <a:srgbClr val="0000FF"/>
                </a:solidFill>
              </a:rPr>
              <a:t>&gt;</a:t>
            </a:r>
            <a:r>
              <a:rPr lang="en-US" dirty="0"/>
              <a:t/>
            </a:r>
            <a:br>
              <a:rPr lang="en-US" dirty="0"/>
            </a:br>
            <a:r>
              <a:rPr lang="en-US" dirty="0">
                <a:solidFill>
                  <a:srgbClr val="000000"/>
                </a:solidFill>
              </a:rPr>
              <a:t>  </a:t>
            </a:r>
            <a:r>
              <a:rPr lang="en-US" dirty="0">
                <a:solidFill>
                  <a:srgbClr val="0000FF"/>
                </a:solidFill>
              </a:rPr>
              <a:t>&lt;</a:t>
            </a:r>
            <a:r>
              <a:rPr lang="en-US" dirty="0">
                <a:solidFill>
                  <a:srgbClr val="A52A2A"/>
                </a:solidFill>
              </a:rPr>
              <a:t>/note</a:t>
            </a:r>
            <a:r>
              <a:rPr lang="en-US" dirty="0">
                <a:solidFill>
                  <a:srgbClr val="0000FF"/>
                </a:solidFill>
              </a:rPr>
              <a:t>&gt;</a:t>
            </a:r>
            <a:r>
              <a:rPr lang="en-US" dirty="0"/>
              <a:t/>
            </a:r>
            <a:br>
              <a:rPr lang="en-US" dirty="0"/>
            </a:br>
            <a:r>
              <a:rPr lang="en-US" dirty="0">
                <a:solidFill>
                  <a:srgbClr val="0000FF"/>
                </a:solidFill>
              </a:rPr>
              <a:t>&lt;</a:t>
            </a:r>
            <a:r>
              <a:rPr lang="en-US" dirty="0">
                <a:solidFill>
                  <a:srgbClr val="A52A2A"/>
                </a:solidFill>
              </a:rPr>
              <a:t>/messages</a:t>
            </a:r>
            <a:r>
              <a:rPr lang="en-US" dirty="0">
                <a:solidFill>
                  <a:srgbClr val="0000FF"/>
                </a:solidFill>
              </a:rPr>
              <a:t>&gt;</a:t>
            </a:r>
            <a:endParaRPr lang="en-US" dirty="0"/>
          </a:p>
        </p:txBody>
      </p:sp>
    </p:spTree>
    <p:extLst>
      <p:ext uri="{BB962C8B-B14F-4D97-AF65-F5344CB8AC3E}">
        <p14:creationId xmlns:p14="http://schemas.microsoft.com/office/powerpoint/2010/main" val="6668285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XML Namespaces</a:t>
            </a:r>
            <a:endParaRPr lang="en-US" dirty="0"/>
          </a:p>
        </p:txBody>
      </p:sp>
      <p:sp>
        <p:nvSpPr>
          <p:cNvPr id="3" name="내용 개체 틀 2"/>
          <p:cNvSpPr>
            <a:spLocks noGrp="1"/>
          </p:cNvSpPr>
          <p:nvPr>
            <p:ph idx="1"/>
          </p:nvPr>
        </p:nvSpPr>
        <p:spPr>
          <a:xfrm>
            <a:off x="107504" y="1124744"/>
            <a:ext cx="4375398" cy="3859518"/>
          </a:xfrm>
          <a:ln>
            <a:solidFill>
              <a:schemeClr val="tx1"/>
            </a:solidFill>
          </a:ln>
        </p:spPr>
        <p:txBody>
          <a:bodyPr>
            <a:spAutoFit/>
          </a:bodyPr>
          <a:lstStyle/>
          <a:p>
            <a:pPr marL="0" indent="0" fontAlgn="base" latinLnBrk="1">
              <a:spcBef>
                <a:spcPct val="0"/>
              </a:spcBef>
              <a:spcAft>
                <a:spcPct val="0"/>
              </a:spcAft>
              <a:buNone/>
            </a:pPr>
            <a:r>
              <a:rPr kumimoji="1" lang="en-US" sz="1800" dirty="0">
                <a:solidFill>
                  <a:srgbClr val="0000FF"/>
                </a:solidFill>
                <a:latin typeface="Consolas" panose="020B0609020204030204" pitchFamily="49" charset="0"/>
                <a:ea typeface="굴림" panose="020B0600000101010101" pitchFamily="50" charset="-127"/>
              </a:rPr>
              <a:t>&lt;table&gt;</a:t>
            </a:r>
            <a:br>
              <a:rPr kumimoji="1" lang="en-US" sz="1800" dirty="0">
                <a:solidFill>
                  <a:srgbClr val="0000FF"/>
                </a:solidFill>
                <a:latin typeface="Consolas" panose="020B0609020204030204" pitchFamily="49" charset="0"/>
                <a:ea typeface="굴림" panose="020B0600000101010101" pitchFamily="50" charset="-127"/>
              </a:rPr>
            </a:br>
            <a:r>
              <a:rPr kumimoji="1" lang="en-US" sz="1800" dirty="0">
                <a:solidFill>
                  <a:srgbClr val="0000FF"/>
                </a:solidFill>
                <a:latin typeface="Consolas" panose="020B0609020204030204" pitchFamily="49" charset="0"/>
                <a:ea typeface="굴림" panose="020B0600000101010101" pitchFamily="50" charset="-127"/>
              </a:rPr>
              <a:t>  &lt;</a:t>
            </a:r>
            <a:r>
              <a:rPr kumimoji="1" lang="en-US" sz="1800" dirty="0" err="1">
                <a:solidFill>
                  <a:srgbClr val="0000FF"/>
                </a:solidFill>
                <a:latin typeface="Consolas" panose="020B0609020204030204" pitchFamily="49" charset="0"/>
                <a:ea typeface="굴림" panose="020B0600000101010101" pitchFamily="50" charset="-127"/>
              </a:rPr>
              <a:t>tr</a:t>
            </a:r>
            <a:r>
              <a:rPr kumimoji="1" lang="en-US" sz="1800" dirty="0">
                <a:solidFill>
                  <a:srgbClr val="0000FF"/>
                </a:solidFill>
                <a:latin typeface="Consolas" panose="020B0609020204030204" pitchFamily="49" charset="0"/>
                <a:ea typeface="굴림" panose="020B0600000101010101" pitchFamily="50" charset="-127"/>
              </a:rPr>
              <a:t>&gt;</a:t>
            </a:r>
            <a:br>
              <a:rPr kumimoji="1" lang="en-US" sz="1800" dirty="0">
                <a:solidFill>
                  <a:srgbClr val="0000FF"/>
                </a:solidFill>
                <a:latin typeface="Consolas" panose="020B0609020204030204" pitchFamily="49" charset="0"/>
                <a:ea typeface="굴림" panose="020B0600000101010101" pitchFamily="50" charset="-127"/>
              </a:rPr>
            </a:br>
            <a:r>
              <a:rPr kumimoji="1" lang="en-US" sz="1800" dirty="0">
                <a:solidFill>
                  <a:srgbClr val="0000FF"/>
                </a:solidFill>
                <a:latin typeface="Consolas" panose="020B0609020204030204" pitchFamily="49" charset="0"/>
                <a:ea typeface="굴림" panose="020B0600000101010101" pitchFamily="50" charset="-127"/>
              </a:rPr>
              <a:t>    &lt;td&gt;Apples&lt;/td&gt;</a:t>
            </a:r>
            <a:br>
              <a:rPr kumimoji="1" lang="en-US" sz="1800" dirty="0">
                <a:solidFill>
                  <a:srgbClr val="0000FF"/>
                </a:solidFill>
                <a:latin typeface="Consolas" panose="020B0609020204030204" pitchFamily="49" charset="0"/>
                <a:ea typeface="굴림" panose="020B0600000101010101" pitchFamily="50" charset="-127"/>
              </a:rPr>
            </a:br>
            <a:r>
              <a:rPr kumimoji="1" lang="en-US" sz="1800" dirty="0">
                <a:solidFill>
                  <a:srgbClr val="0000FF"/>
                </a:solidFill>
                <a:latin typeface="Consolas" panose="020B0609020204030204" pitchFamily="49" charset="0"/>
                <a:ea typeface="굴림" panose="020B0600000101010101" pitchFamily="50" charset="-127"/>
              </a:rPr>
              <a:t>    &lt;td&gt;Bananas&lt;/td&gt;</a:t>
            </a:r>
            <a:br>
              <a:rPr kumimoji="1" lang="en-US" sz="1800" dirty="0">
                <a:solidFill>
                  <a:srgbClr val="0000FF"/>
                </a:solidFill>
                <a:latin typeface="Consolas" panose="020B0609020204030204" pitchFamily="49" charset="0"/>
                <a:ea typeface="굴림" panose="020B0600000101010101" pitchFamily="50" charset="-127"/>
              </a:rPr>
            </a:br>
            <a:r>
              <a:rPr kumimoji="1" lang="en-US" sz="1800" dirty="0">
                <a:solidFill>
                  <a:srgbClr val="0000FF"/>
                </a:solidFill>
                <a:latin typeface="Consolas" panose="020B0609020204030204" pitchFamily="49" charset="0"/>
                <a:ea typeface="굴림" panose="020B0600000101010101" pitchFamily="50" charset="-127"/>
              </a:rPr>
              <a:t>  &lt;/</a:t>
            </a:r>
            <a:r>
              <a:rPr kumimoji="1" lang="en-US" sz="1800" dirty="0" err="1">
                <a:solidFill>
                  <a:srgbClr val="0000FF"/>
                </a:solidFill>
                <a:latin typeface="Consolas" panose="020B0609020204030204" pitchFamily="49" charset="0"/>
                <a:ea typeface="굴림" panose="020B0600000101010101" pitchFamily="50" charset="-127"/>
              </a:rPr>
              <a:t>tr</a:t>
            </a:r>
            <a:r>
              <a:rPr kumimoji="1" lang="en-US" sz="1800" dirty="0">
                <a:solidFill>
                  <a:srgbClr val="0000FF"/>
                </a:solidFill>
                <a:latin typeface="Consolas" panose="020B0609020204030204" pitchFamily="49" charset="0"/>
                <a:ea typeface="굴림" panose="020B0600000101010101" pitchFamily="50" charset="-127"/>
              </a:rPr>
              <a:t>&gt;</a:t>
            </a:r>
            <a:br>
              <a:rPr kumimoji="1" lang="en-US" sz="1800" dirty="0">
                <a:solidFill>
                  <a:srgbClr val="0000FF"/>
                </a:solidFill>
                <a:latin typeface="Consolas" panose="020B0609020204030204" pitchFamily="49" charset="0"/>
                <a:ea typeface="굴림" panose="020B0600000101010101" pitchFamily="50" charset="-127"/>
              </a:rPr>
            </a:br>
            <a:r>
              <a:rPr kumimoji="1" lang="en-US" sz="1800" dirty="0">
                <a:solidFill>
                  <a:srgbClr val="0000FF"/>
                </a:solidFill>
                <a:latin typeface="Consolas" panose="020B0609020204030204" pitchFamily="49" charset="0"/>
                <a:ea typeface="굴림" panose="020B0600000101010101" pitchFamily="50" charset="-127"/>
              </a:rPr>
              <a:t>&lt;/table</a:t>
            </a:r>
            <a:r>
              <a:rPr kumimoji="1" lang="en-US" sz="1800" dirty="0" smtClean="0">
                <a:solidFill>
                  <a:srgbClr val="0000FF"/>
                </a:solidFill>
                <a:latin typeface="Consolas" panose="020B0609020204030204" pitchFamily="49" charset="0"/>
                <a:ea typeface="굴림" panose="020B0600000101010101" pitchFamily="50" charset="-127"/>
              </a:rPr>
              <a:t>&gt;</a:t>
            </a:r>
            <a:br>
              <a:rPr kumimoji="1" lang="en-US" sz="1800" dirty="0" smtClean="0">
                <a:solidFill>
                  <a:srgbClr val="0000FF"/>
                </a:solidFill>
                <a:latin typeface="Consolas" panose="020B0609020204030204" pitchFamily="49" charset="0"/>
                <a:ea typeface="굴림" panose="020B0600000101010101" pitchFamily="50" charset="-127"/>
              </a:rPr>
            </a:br>
            <a:endParaRPr kumimoji="1" lang="en-US" sz="1800" dirty="0">
              <a:solidFill>
                <a:srgbClr val="0000FF"/>
              </a:solidFill>
              <a:latin typeface="Consolas" panose="020B0609020204030204" pitchFamily="49" charset="0"/>
              <a:ea typeface="굴림" panose="020B0600000101010101" pitchFamily="50" charset="-127"/>
            </a:endParaRPr>
          </a:p>
          <a:p>
            <a:pPr marL="0" indent="0" fontAlgn="base" latinLnBrk="1">
              <a:spcBef>
                <a:spcPct val="0"/>
              </a:spcBef>
              <a:spcAft>
                <a:spcPct val="0"/>
              </a:spcAft>
              <a:buNone/>
            </a:pPr>
            <a:r>
              <a:rPr kumimoji="1" lang="en-US" sz="1800" dirty="0">
                <a:solidFill>
                  <a:srgbClr val="0000FF"/>
                </a:solidFill>
                <a:latin typeface="Consolas" panose="020B0609020204030204" pitchFamily="49" charset="0"/>
                <a:ea typeface="굴림" panose="020B0600000101010101" pitchFamily="50" charset="-127"/>
              </a:rPr>
              <a:t>&lt;table&gt;</a:t>
            </a:r>
            <a:br>
              <a:rPr kumimoji="1" lang="en-US" sz="1800" dirty="0">
                <a:solidFill>
                  <a:srgbClr val="0000FF"/>
                </a:solidFill>
                <a:latin typeface="Consolas" panose="020B0609020204030204" pitchFamily="49" charset="0"/>
                <a:ea typeface="굴림" panose="020B0600000101010101" pitchFamily="50" charset="-127"/>
              </a:rPr>
            </a:br>
            <a:r>
              <a:rPr kumimoji="1" lang="en-US" sz="1800" dirty="0">
                <a:solidFill>
                  <a:srgbClr val="0000FF"/>
                </a:solidFill>
                <a:latin typeface="Consolas" panose="020B0609020204030204" pitchFamily="49" charset="0"/>
                <a:ea typeface="굴림" panose="020B0600000101010101" pitchFamily="50" charset="-127"/>
              </a:rPr>
              <a:t>  &lt;name&gt;African </a:t>
            </a:r>
            <a:r>
              <a:rPr kumimoji="1" lang="en-US" sz="1800" dirty="0" smtClean="0">
                <a:solidFill>
                  <a:srgbClr val="0000FF"/>
                </a:solidFill>
                <a:latin typeface="Consolas" panose="020B0609020204030204" pitchFamily="49" charset="0"/>
                <a:ea typeface="굴림" panose="020B0600000101010101" pitchFamily="50" charset="-127"/>
              </a:rPr>
              <a:t>Table</a:t>
            </a:r>
            <a:br>
              <a:rPr kumimoji="1" lang="en-US" sz="1800" dirty="0" smtClean="0">
                <a:solidFill>
                  <a:srgbClr val="0000FF"/>
                </a:solidFill>
                <a:latin typeface="Consolas" panose="020B0609020204030204" pitchFamily="49" charset="0"/>
                <a:ea typeface="굴림" panose="020B0600000101010101" pitchFamily="50" charset="-127"/>
              </a:rPr>
            </a:br>
            <a:r>
              <a:rPr kumimoji="1" lang="en-US" sz="1800" dirty="0" smtClean="0">
                <a:solidFill>
                  <a:srgbClr val="0000FF"/>
                </a:solidFill>
                <a:latin typeface="Consolas" panose="020B0609020204030204" pitchFamily="49" charset="0"/>
                <a:ea typeface="굴림" panose="020B0600000101010101" pitchFamily="50" charset="-127"/>
              </a:rPr>
              <a:t>  &lt;/</a:t>
            </a:r>
            <a:r>
              <a:rPr kumimoji="1" lang="en-US" sz="1800" dirty="0">
                <a:solidFill>
                  <a:srgbClr val="0000FF"/>
                </a:solidFill>
                <a:latin typeface="Consolas" panose="020B0609020204030204" pitchFamily="49" charset="0"/>
                <a:ea typeface="굴림" panose="020B0600000101010101" pitchFamily="50" charset="-127"/>
              </a:rPr>
              <a:t>name&gt;</a:t>
            </a:r>
            <a:br>
              <a:rPr kumimoji="1" lang="en-US" sz="1800" dirty="0">
                <a:solidFill>
                  <a:srgbClr val="0000FF"/>
                </a:solidFill>
                <a:latin typeface="Consolas" panose="020B0609020204030204" pitchFamily="49" charset="0"/>
                <a:ea typeface="굴림" panose="020B0600000101010101" pitchFamily="50" charset="-127"/>
              </a:rPr>
            </a:br>
            <a:r>
              <a:rPr kumimoji="1" lang="en-US" sz="1800" dirty="0">
                <a:solidFill>
                  <a:srgbClr val="0000FF"/>
                </a:solidFill>
                <a:latin typeface="Consolas" panose="020B0609020204030204" pitchFamily="49" charset="0"/>
                <a:ea typeface="굴림" panose="020B0600000101010101" pitchFamily="50" charset="-127"/>
              </a:rPr>
              <a:t>  &lt;width&gt;80&lt;/width&gt;</a:t>
            </a:r>
            <a:br>
              <a:rPr kumimoji="1" lang="en-US" sz="1800" dirty="0">
                <a:solidFill>
                  <a:srgbClr val="0000FF"/>
                </a:solidFill>
                <a:latin typeface="Consolas" panose="020B0609020204030204" pitchFamily="49" charset="0"/>
                <a:ea typeface="굴림" panose="020B0600000101010101" pitchFamily="50" charset="-127"/>
              </a:rPr>
            </a:br>
            <a:r>
              <a:rPr kumimoji="1" lang="en-US" sz="1800" dirty="0">
                <a:solidFill>
                  <a:srgbClr val="0000FF"/>
                </a:solidFill>
                <a:latin typeface="Consolas" panose="020B0609020204030204" pitchFamily="49" charset="0"/>
                <a:ea typeface="굴림" panose="020B0600000101010101" pitchFamily="50" charset="-127"/>
              </a:rPr>
              <a:t>  &lt;length&gt;120&lt;/length&gt;</a:t>
            </a:r>
            <a:br>
              <a:rPr kumimoji="1" lang="en-US" sz="1800" dirty="0">
                <a:solidFill>
                  <a:srgbClr val="0000FF"/>
                </a:solidFill>
                <a:latin typeface="Consolas" panose="020B0609020204030204" pitchFamily="49" charset="0"/>
                <a:ea typeface="굴림" panose="020B0600000101010101" pitchFamily="50" charset="-127"/>
              </a:rPr>
            </a:br>
            <a:r>
              <a:rPr kumimoji="1" lang="en-US" sz="1800" dirty="0">
                <a:solidFill>
                  <a:srgbClr val="0000FF"/>
                </a:solidFill>
                <a:latin typeface="Consolas" panose="020B0609020204030204" pitchFamily="49" charset="0"/>
                <a:ea typeface="굴림" panose="020B0600000101010101" pitchFamily="50" charset="-127"/>
              </a:rPr>
              <a:t>&lt;/table</a:t>
            </a:r>
            <a:r>
              <a:rPr kumimoji="1" lang="en-US" sz="1800" dirty="0" smtClean="0">
                <a:solidFill>
                  <a:srgbClr val="0000FF"/>
                </a:solidFill>
                <a:latin typeface="Consolas" panose="020B0609020204030204" pitchFamily="49" charset="0"/>
                <a:ea typeface="굴림" panose="020B0600000101010101" pitchFamily="50" charset="-127"/>
              </a:rPr>
              <a:t>&gt;</a:t>
            </a:r>
          </a:p>
          <a:p>
            <a:pPr fontAlgn="base" latinLnBrk="1">
              <a:spcBef>
                <a:spcPct val="0"/>
              </a:spcBef>
              <a:spcAft>
                <a:spcPct val="0"/>
              </a:spcAft>
            </a:pPr>
            <a:endParaRPr kumimoji="1" lang="en-US" sz="1800" dirty="0">
              <a:solidFill>
                <a:srgbClr val="0000FF"/>
              </a:solidFill>
              <a:latin typeface="Consolas" panose="020B0609020204030204" pitchFamily="49" charset="0"/>
              <a:ea typeface="굴림" panose="020B0600000101010101" pitchFamily="50" charset="-127"/>
            </a:endParaRPr>
          </a:p>
          <a:p>
            <a:pPr marL="0" indent="0" fontAlgn="base" latinLnBrk="1">
              <a:spcBef>
                <a:spcPct val="0"/>
              </a:spcBef>
              <a:spcAft>
                <a:spcPct val="0"/>
              </a:spcAft>
              <a:buNone/>
            </a:pPr>
            <a:r>
              <a:rPr kumimoji="1" lang="en-US" sz="2000" dirty="0">
                <a:ea typeface="굴림" panose="020B0600000101010101" pitchFamily="50" charset="-127"/>
                <a:sym typeface="Wingdings" panose="05000000000000000000" pitchFamily="2" charset="2"/>
              </a:rPr>
              <a:t> leads to a conflict</a:t>
            </a:r>
            <a:endParaRPr kumimoji="1" lang="en-US" sz="2000" dirty="0">
              <a:ea typeface="굴림" panose="020B0600000101010101" pitchFamily="50" charset="-127"/>
            </a:endParaRPr>
          </a:p>
        </p:txBody>
      </p:sp>
      <p:sp>
        <p:nvSpPr>
          <p:cNvPr id="4" name="슬라이드 번호 개체 틀 3"/>
          <p:cNvSpPr>
            <a:spLocks noGrp="1"/>
          </p:cNvSpPr>
          <p:nvPr>
            <p:ph type="sldNum" sz="quarter" idx="12"/>
          </p:nvPr>
        </p:nvSpPr>
        <p:spPr/>
        <p:txBody>
          <a:bodyPr/>
          <a:lstStyle/>
          <a:p>
            <a:fld id="{7BF3AF8F-E873-4394-A749-91E58A240E82}" type="slidenum">
              <a:rPr lang="en-US" altLang="ko-KR" smtClean="0"/>
              <a:pPr/>
              <a:t>23</a:t>
            </a:fld>
            <a:endParaRPr lang="en-US" altLang="ko-KR"/>
          </a:p>
        </p:txBody>
      </p:sp>
      <p:sp>
        <p:nvSpPr>
          <p:cNvPr id="5" name="직사각형 4"/>
          <p:cNvSpPr/>
          <p:nvPr/>
        </p:nvSpPr>
        <p:spPr>
          <a:xfrm>
            <a:off x="3131840" y="2112481"/>
            <a:ext cx="5904656" cy="4579715"/>
          </a:xfrm>
          <a:prstGeom prst="rect">
            <a:avLst/>
          </a:prstGeom>
          <a:solidFill>
            <a:schemeClr val="bg1">
              <a:lumMod val="95000"/>
            </a:schemeClr>
          </a:solidFill>
          <a:ln>
            <a:solidFill>
              <a:schemeClr val="tx1"/>
            </a:solidFill>
          </a:ln>
        </p:spPr>
        <p:txBody>
          <a:bodyPr wrap="square">
            <a:spAutoFit/>
          </a:bodyPr>
          <a:lstStyle/>
          <a:p>
            <a:pPr>
              <a:lnSpc>
                <a:spcPct val="90000"/>
              </a:lnSpc>
            </a:pPr>
            <a:r>
              <a:rPr lang="en-US" dirty="0">
                <a:solidFill>
                  <a:srgbClr val="0000FF"/>
                </a:solidFill>
                <a:latin typeface="Consolas" panose="020B0609020204030204" pitchFamily="49" charset="0"/>
              </a:rPr>
              <a:t>&lt;root </a:t>
            </a:r>
            <a:br>
              <a:rPr lang="en-US" dirty="0">
                <a:solidFill>
                  <a:srgbClr val="0000FF"/>
                </a:solidFill>
                <a:latin typeface="Consolas" panose="020B0609020204030204" pitchFamily="49" charset="0"/>
              </a:rPr>
            </a:br>
            <a:r>
              <a:rPr lang="en-US" dirty="0" err="1">
                <a:solidFill>
                  <a:srgbClr val="FF0000"/>
                </a:solidFill>
                <a:latin typeface="Consolas" panose="020B0609020204030204" pitchFamily="49" charset="0"/>
              </a:rPr>
              <a:t>xmlns</a:t>
            </a:r>
            <a:r>
              <a:rPr lang="en-US" dirty="0" err="1">
                <a:solidFill>
                  <a:srgbClr val="0000FF"/>
                </a:solidFill>
                <a:latin typeface="Consolas" panose="020B0609020204030204" pitchFamily="49" charset="0"/>
              </a:rPr>
              <a:t>:h</a:t>
            </a:r>
            <a:r>
              <a:rPr lang="en-US" dirty="0">
                <a:solidFill>
                  <a:srgbClr val="0000FF"/>
                </a:solidFill>
                <a:latin typeface="Consolas" panose="020B0609020204030204" pitchFamily="49" charset="0"/>
              </a:rPr>
              <a:t>="http://www.w3.org/TR/html4/"</a:t>
            </a:r>
            <a:br>
              <a:rPr lang="en-US" dirty="0">
                <a:solidFill>
                  <a:srgbClr val="0000FF"/>
                </a:solidFill>
                <a:latin typeface="Consolas" panose="020B0609020204030204" pitchFamily="49" charset="0"/>
              </a:rPr>
            </a:br>
            <a:r>
              <a:rPr lang="en-US" dirty="0" err="1">
                <a:solidFill>
                  <a:srgbClr val="FF0000"/>
                </a:solidFill>
                <a:latin typeface="Consolas" panose="020B0609020204030204" pitchFamily="49" charset="0"/>
              </a:rPr>
              <a:t>xmlns</a:t>
            </a:r>
            <a:r>
              <a:rPr lang="en-US" dirty="0" err="1">
                <a:solidFill>
                  <a:srgbClr val="0000FF"/>
                </a:solidFill>
                <a:latin typeface="Consolas" panose="020B0609020204030204" pitchFamily="49" charset="0"/>
              </a:rPr>
              <a:t>:f</a:t>
            </a:r>
            <a:r>
              <a:rPr lang="en-US" dirty="0">
                <a:solidFill>
                  <a:srgbClr val="0000FF"/>
                </a:solidFill>
                <a:latin typeface="Consolas" panose="020B0609020204030204" pitchFamily="49" charset="0"/>
              </a:rPr>
              <a:t>="http://www.w3schools.com/furniture"&gt;</a:t>
            </a:r>
            <a:br>
              <a:rPr lang="en-US" dirty="0">
                <a:solidFill>
                  <a:srgbClr val="0000FF"/>
                </a:solidFill>
                <a:latin typeface="Consolas" panose="020B0609020204030204" pitchFamily="49" charset="0"/>
              </a:rPr>
            </a:br>
            <a:r>
              <a:rPr lang="en-US" dirty="0">
                <a:solidFill>
                  <a:srgbClr val="0000FF"/>
                </a:solidFill>
                <a:latin typeface="Consolas" panose="020B0609020204030204" pitchFamily="49" charset="0"/>
              </a:rPr>
              <a:t/>
            </a:r>
            <a:br>
              <a:rPr lang="en-US" dirty="0">
                <a:solidFill>
                  <a:srgbClr val="0000FF"/>
                </a:solidFill>
                <a:latin typeface="Consolas" panose="020B0609020204030204" pitchFamily="49" charset="0"/>
              </a:rPr>
            </a:br>
            <a:r>
              <a:rPr lang="en-US" dirty="0">
                <a:solidFill>
                  <a:srgbClr val="0000FF"/>
                </a:solidFill>
                <a:latin typeface="Consolas" panose="020B0609020204030204" pitchFamily="49" charset="0"/>
              </a:rPr>
              <a:t>&lt;</a:t>
            </a:r>
            <a:r>
              <a:rPr lang="en-US" dirty="0" err="1">
                <a:solidFill>
                  <a:srgbClr val="0000FF"/>
                </a:solidFill>
                <a:latin typeface="Consolas" panose="020B0609020204030204" pitchFamily="49" charset="0"/>
              </a:rPr>
              <a:t>h:table</a:t>
            </a:r>
            <a:r>
              <a:rPr lang="en-US" dirty="0">
                <a:solidFill>
                  <a:srgbClr val="0000FF"/>
                </a:solidFill>
                <a:latin typeface="Consolas" panose="020B0609020204030204" pitchFamily="49" charset="0"/>
              </a:rPr>
              <a:t>&gt;</a:t>
            </a:r>
            <a:br>
              <a:rPr lang="en-US" dirty="0">
                <a:solidFill>
                  <a:srgbClr val="0000FF"/>
                </a:solidFill>
                <a:latin typeface="Consolas" panose="020B0609020204030204" pitchFamily="49" charset="0"/>
              </a:rPr>
            </a:br>
            <a:r>
              <a:rPr lang="en-US" dirty="0">
                <a:solidFill>
                  <a:srgbClr val="0000FF"/>
                </a:solidFill>
                <a:latin typeface="Consolas" panose="020B0609020204030204" pitchFamily="49" charset="0"/>
              </a:rPr>
              <a:t>  &lt;</a:t>
            </a:r>
            <a:r>
              <a:rPr lang="en-US" dirty="0" err="1">
                <a:solidFill>
                  <a:srgbClr val="0000FF"/>
                </a:solidFill>
                <a:latin typeface="Consolas" panose="020B0609020204030204" pitchFamily="49" charset="0"/>
              </a:rPr>
              <a:t>h:tr</a:t>
            </a:r>
            <a:r>
              <a:rPr lang="en-US" dirty="0">
                <a:solidFill>
                  <a:srgbClr val="0000FF"/>
                </a:solidFill>
                <a:latin typeface="Consolas" panose="020B0609020204030204" pitchFamily="49" charset="0"/>
              </a:rPr>
              <a:t>&gt;</a:t>
            </a:r>
            <a:br>
              <a:rPr lang="en-US" dirty="0">
                <a:solidFill>
                  <a:srgbClr val="0000FF"/>
                </a:solidFill>
                <a:latin typeface="Consolas" panose="020B0609020204030204" pitchFamily="49" charset="0"/>
              </a:rPr>
            </a:br>
            <a:r>
              <a:rPr lang="en-US" dirty="0">
                <a:solidFill>
                  <a:srgbClr val="0000FF"/>
                </a:solidFill>
                <a:latin typeface="Consolas" panose="020B0609020204030204" pitchFamily="49" charset="0"/>
              </a:rPr>
              <a:t>    &lt;</a:t>
            </a:r>
            <a:r>
              <a:rPr lang="en-US" dirty="0" err="1">
                <a:solidFill>
                  <a:srgbClr val="0000FF"/>
                </a:solidFill>
                <a:latin typeface="Consolas" panose="020B0609020204030204" pitchFamily="49" charset="0"/>
              </a:rPr>
              <a:t>h:td</a:t>
            </a:r>
            <a:r>
              <a:rPr lang="en-US" dirty="0">
                <a:solidFill>
                  <a:srgbClr val="0000FF"/>
                </a:solidFill>
                <a:latin typeface="Consolas" panose="020B0609020204030204" pitchFamily="49" charset="0"/>
              </a:rPr>
              <a:t>&gt;Apples&lt;/</a:t>
            </a:r>
            <a:r>
              <a:rPr lang="en-US" dirty="0" err="1">
                <a:solidFill>
                  <a:srgbClr val="0000FF"/>
                </a:solidFill>
                <a:latin typeface="Consolas" panose="020B0609020204030204" pitchFamily="49" charset="0"/>
              </a:rPr>
              <a:t>h:td</a:t>
            </a:r>
            <a:r>
              <a:rPr lang="en-US" dirty="0">
                <a:solidFill>
                  <a:srgbClr val="0000FF"/>
                </a:solidFill>
                <a:latin typeface="Consolas" panose="020B0609020204030204" pitchFamily="49" charset="0"/>
              </a:rPr>
              <a:t>&gt;</a:t>
            </a:r>
            <a:br>
              <a:rPr lang="en-US" dirty="0">
                <a:solidFill>
                  <a:srgbClr val="0000FF"/>
                </a:solidFill>
                <a:latin typeface="Consolas" panose="020B0609020204030204" pitchFamily="49" charset="0"/>
              </a:rPr>
            </a:br>
            <a:r>
              <a:rPr lang="en-US" dirty="0">
                <a:solidFill>
                  <a:srgbClr val="0000FF"/>
                </a:solidFill>
                <a:latin typeface="Consolas" panose="020B0609020204030204" pitchFamily="49" charset="0"/>
              </a:rPr>
              <a:t>    &lt;</a:t>
            </a:r>
            <a:r>
              <a:rPr lang="en-US" dirty="0" err="1">
                <a:solidFill>
                  <a:srgbClr val="0000FF"/>
                </a:solidFill>
                <a:latin typeface="Consolas" panose="020B0609020204030204" pitchFamily="49" charset="0"/>
              </a:rPr>
              <a:t>h:td</a:t>
            </a:r>
            <a:r>
              <a:rPr lang="en-US" dirty="0">
                <a:solidFill>
                  <a:srgbClr val="0000FF"/>
                </a:solidFill>
                <a:latin typeface="Consolas" panose="020B0609020204030204" pitchFamily="49" charset="0"/>
              </a:rPr>
              <a:t>&gt;Bananas&lt;/</a:t>
            </a:r>
            <a:r>
              <a:rPr lang="en-US" dirty="0" err="1">
                <a:solidFill>
                  <a:srgbClr val="0000FF"/>
                </a:solidFill>
                <a:latin typeface="Consolas" panose="020B0609020204030204" pitchFamily="49" charset="0"/>
              </a:rPr>
              <a:t>h:td</a:t>
            </a:r>
            <a:r>
              <a:rPr lang="en-US" dirty="0">
                <a:solidFill>
                  <a:srgbClr val="0000FF"/>
                </a:solidFill>
                <a:latin typeface="Consolas" panose="020B0609020204030204" pitchFamily="49" charset="0"/>
              </a:rPr>
              <a:t>&gt;</a:t>
            </a:r>
            <a:br>
              <a:rPr lang="en-US" dirty="0">
                <a:solidFill>
                  <a:srgbClr val="0000FF"/>
                </a:solidFill>
                <a:latin typeface="Consolas" panose="020B0609020204030204" pitchFamily="49" charset="0"/>
              </a:rPr>
            </a:br>
            <a:r>
              <a:rPr lang="en-US" dirty="0">
                <a:solidFill>
                  <a:srgbClr val="0000FF"/>
                </a:solidFill>
                <a:latin typeface="Consolas" panose="020B0609020204030204" pitchFamily="49" charset="0"/>
              </a:rPr>
              <a:t>  &lt;/</a:t>
            </a:r>
            <a:r>
              <a:rPr lang="en-US" dirty="0" err="1">
                <a:solidFill>
                  <a:srgbClr val="0000FF"/>
                </a:solidFill>
                <a:latin typeface="Consolas" panose="020B0609020204030204" pitchFamily="49" charset="0"/>
              </a:rPr>
              <a:t>h:tr</a:t>
            </a:r>
            <a:r>
              <a:rPr lang="en-US" dirty="0">
                <a:solidFill>
                  <a:srgbClr val="0000FF"/>
                </a:solidFill>
                <a:latin typeface="Consolas" panose="020B0609020204030204" pitchFamily="49" charset="0"/>
              </a:rPr>
              <a:t>&gt;</a:t>
            </a:r>
            <a:br>
              <a:rPr lang="en-US" dirty="0">
                <a:solidFill>
                  <a:srgbClr val="0000FF"/>
                </a:solidFill>
                <a:latin typeface="Consolas" panose="020B0609020204030204" pitchFamily="49" charset="0"/>
              </a:rPr>
            </a:br>
            <a:r>
              <a:rPr lang="en-US" dirty="0">
                <a:solidFill>
                  <a:srgbClr val="0000FF"/>
                </a:solidFill>
                <a:latin typeface="Consolas" panose="020B0609020204030204" pitchFamily="49" charset="0"/>
              </a:rPr>
              <a:t>&lt;/</a:t>
            </a:r>
            <a:r>
              <a:rPr lang="en-US" dirty="0" err="1">
                <a:solidFill>
                  <a:srgbClr val="0000FF"/>
                </a:solidFill>
                <a:latin typeface="Consolas" panose="020B0609020204030204" pitchFamily="49" charset="0"/>
              </a:rPr>
              <a:t>h:table</a:t>
            </a:r>
            <a:r>
              <a:rPr lang="en-US" dirty="0">
                <a:solidFill>
                  <a:srgbClr val="0000FF"/>
                </a:solidFill>
                <a:latin typeface="Consolas" panose="020B0609020204030204" pitchFamily="49" charset="0"/>
              </a:rPr>
              <a:t>&gt;</a:t>
            </a:r>
            <a:br>
              <a:rPr lang="en-US" dirty="0">
                <a:solidFill>
                  <a:srgbClr val="0000FF"/>
                </a:solidFill>
                <a:latin typeface="Consolas" panose="020B0609020204030204" pitchFamily="49" charset="0"/>
              </a:rPr>
            </a:br>
            <a:r>
              <a:rPr lang="en-US" dirty="0">
                <a:solidFill>
                  <a:srgbClr val="0000FF"/>
                </a:solidFill>
                <a:latin typeface="Consolas" panose="020B0609020204030204" pitchFamily="49" charset="0"/>
              </a:rPr>
              <a:t/>
            </a:r>
            <a:br>
              <a:rPr lang="en-US" dirty="0">
                <a:solidFill>
                  <a:srgbClr val="0000FF"/>
                </a:solidFill>
                <a:latin typeface="Consolas" panose="020B0609020204030204" pitchFamily="49" charset="0"/>
              </a:rPr>
            </a:br>
            <a:r>
              <a:rPr lang="en-US" dirty="0">
                <a:solidFill>
                  <a:srgbClr val="0000FF"/>
                </a:solidFill>
                <a:latin typeface="Consolas" panose="020B0609020204030204" pitchFamily="49" charset="0"/>
              </a:rPr>
              <a:t>&lt;</a:t>
            </a:r>
            <a:r>
              <a:rPr lang="en-US" dirty="0" err="1">
                <a:solidFill>
                  <a:srgbClr val="0000FF"/>
                </a:solidFill>
                <a:latin typeface="Consolas" panose="020B0609020204030204" pitchFamily="49" charset="0"/>
              </a:rPr>
              <a:t>f:table</a:t>
            </a:r>
            <a:r>
              <a:rPr lang="en-US" dirty="0">
                <a:solidFill>
                  <a:srgbClr val="0000FF"/>
                </a:solidFill>
                <a:latin typeface="Consolas" panose="020B0609020204030204" pitchFamily="49" charset="0"/>
              </a:rPr>
              <a:t>&gt;</a:t>
            </a:r>
            <a:br>
              <a:rPr lang="en-US" dirty="0">
                <a:solidFill>
                  <a:srgbClr val="0000FF"/>
                </a:solidFill>
                <a:latin typeface="Consolas" panose="020B0609020204030204" pitchFamily="49" charset="0"/>
              </a:rPr>
            </a:br>
            <a:r>
              <a:rPr lang="en-US" dirty="0">
                <a:solidFill>
                  <a:srgbClr val="0000FF"/>
                </a:solidFill>
                <a:latin typeface="Consolas" panose="020B0609020204030204" pitchFamily="49" charset="0"/>
              </a:rPr>
              <a:t>  &lt;</a:t>
            </a:r>
            <a:r>
              <a:rPr lang="en-US" dirty="0" err="1">
                <a:solidFill>
                  <a:srgbClr val="0000FF"/>
                </a:solidFill>
                <a:latin typeface="Consolas" panose="020B0609020204030204" pitchFamily="49" charset="0"/>
              </a:rPr>
              <a:t>f:name</a:t>
            </a:r>
            <a:r>
              <a:rPr lang="en-US" dirty="0">
                <a:solidFill>
                  <a:srgbClr val="0000FF"/>
                </a:solidFill>
                <a:latin typeface="Consolas" panose="020B0609020204030204" pitchFamily="49" charset="0"/>
              </a:rPr>
              <a:t>&gt;African </a:t>
            </a:r>
            <a:r>
              <a:rPr lang="en-US" dirty="0" smtClean="0">
                <a:solidFill>
                  <a:srgbClr val="0000FF"/>
                </a:solidFill>
                <a:latin typeface="Consolas" panose="020B0609020204030204" pitchFamily="49" charset="0"/>
              </a:rPr>
              <a:t>Coffee&lt;/</a:t>
            </a:r>
            <a:r>
              <a:rPr lang="en-US" dirty="0" err="1">
                <a:solidFill>
                  <a:srgbClr val="0000FF"/>
                </a:solidFill>
                <a:latin typeface="Consolas" panose="020B0609020204030204" pitchFamily="49" charset="0"/>
              </a:rPr>
              <a:t>f:name</a:t>
            </a:r>
            <a:r>
              <a:rPr lang="en-US" dirty="0">
                <a:solidFill>
                  <a:srgbClr val="0000FF"/>
                </a:solidFill>
                <a:latin typeface="Consolas" panose="020B0609020204030204" pitchFamily="49" charset="0"/>
              </a:rPr>
              <a:t>&gt;</a:t>
            </a:r>
            <a:br>
              <a:rPr lang="en-US" dirty="0">
                <a:solidFill>
                  <a:srgbClr val="0000FF"/>
                </a:solidFill>
                <a:latin typeface="Consolas" panose="020B0609020204030204" pitchFamily="49" charset="0"/>
              </a:rPr>
            </a:br>
            <a:r>
              <a:rPr lang="en-US" dirty="0">
                <a:solidFill>
                  <a:srgbClr val="0000FF"/>
                </a:solidFill>
                <a:latin typeface="Consolas" panose="020B0609020204030204" pitchFamily="49" charset="0"/>
              </a:rPr>
              <a:t>  &lt;</a:t>
            </a:r>
            <a:r>
              <a:rPr lang="en-US" dirty="0" err="1">
                <a:solidFill>
                  <a:srgbClr val="0000FF"/>
                </a:solidFill>
                <a:latin typeface="Consolas" panose="020B0609020204030204" pitchFamily="49" charset="0"/>
              </a:rPr>
              <a:t>f:width</a:t>
            </a:r>
            <a:r>
              <a:rPr lang="en-US" dirty="0">
                <a:solidFill>
                  <a:srgbClr val="0000FF"/>
                </a:solidFill>
                <a:latin typeface="Consolas" panose="020B0609020204030204" pitchFamily="49" charset="0"/>
              </a:rPr>
              <a:t>&gt;80&lt;/</a:t>
            </a:r>
            <a:r>
              <a:rPr lang="en-US" dirty="0" err="1">
                <a:solidFill>
                  <a:srgbClr val="0000FF"/>
                </a:solidFill>
                <a:latin typeface="Consolas" panose="020B0609020204030204" pitchFamily="49" charset="0"/>
              </a:rPr>
              <a:t>f:width</a:t>
            </a:r>
            <a:r>
              <a:rPr lang="en-US" dirty="0">
                <a:solidFill>
                  <a:srgbClr val="0000FF"/>
                </a:solidFill>
                <a:latin typeface="Consolas" panose="020B0609020204030204" pitchFamily="49" charset="0"/>
              </a:rPr>
              <a:t>&gt;</a:t>
            </a:r>
            <a:br>
              <a:rPr lang="en-US" dirty="0">
                <a:solidFill>
                  <a:srgbClr val="0000FF"/>
                </a:solidFill>
                <a:latin typeface="Consolas" panose="020B0609020204030204" pitchFamily="49" charset="0"/>
              </a:rPr>
            </a:br>
            <a:r>
              <a:rPr lang="en-US" dirty="0">
                <a:solidFill>
                  <a:srgbClr val="0000FF"/>
                </a:solidFill>
                <a:latin typeface="Consolas" panose="020B0609020204030204" pitchFamily="49" charset="0"/>
              </a:rPr>
              <a:t>  &lt;</a:t>
            </a:r>
            <a:r>
              <a:rPr lang="en-US" dirty="0" err="1">
                <a:solidFill>
                  <a:srgbClr val="0000FF"/>
                </a:solidFill>
                <a:latin typeface="Consolas" panose="020B0609020204030204" pitchFamily="49" charset="0"/>
              </a:rPr>
              <a:t>f:length</a:t>
            </a:r>
            <a:r>
              <a:rPr lang="en-US" dirty="0">
                <a:solidFill>
                  <a:srgbClr val="0000FF"/>
                </a:solidFill>
                <a:latin typeface="Consolas" panose="020B0609020204030204" pitchFamily="49" charset="0"/>
              </a:rPr>
              <a:t>&gt;120&lt;/</a:t>
            </a:r>
            <a:r>
              <a:rPr lang="en-US" dirty="0" err="1">
                <a:solidFill>
                  <a:srgbClr val="0000FF"/>
                </a:solidFill>
                <a:latin typeface="Consolas" panose="020B0609020204030204" pitchFamily="49" charset="0"/>
              </a:rPr>
              <a:t>f:length</a:t>
            </a:r>
            <a:r>
              <a:rPr lang="en-US" dirty="0">
                <a:solidFill>
                  <a:srgbClr val="0000FF"/>
                </a:solidFill>
                <a:latin typeface="Consolas" panose="020B0609020204030204" pitchFamily="49" charset="0"/>
              </a:rPr>
              <a:t>&gt;</a:t>
            </a:r>
            <a:br>
              <a:rPr lang="en-US" dirty="0">
                <a:solidFill>
                  <a:srgbClr val="0000FF"/>
                </a:solidFill>
                <a:latin typeface="Consolas" panose="020B0609020204030204" pitchFamily="49" charset="0"/>
              </a:rPr>
            </a:br>
            <a:r>
              <a:rPr lang="en-US" dirty="0">
                <a:solidFill>
                  <a:srgbClr val="0000FF"/>
                </a:solidFill>
                <a:latin typeface="Consolas" panose="020B0609020204030204" pitchFamily="49" charset="0"/>
              </a:rPr>
              <a:t>&lt;/</a:t>
            </a:r>
            <a:r>
              <a:rPr lang="en-US" dirty="0" err="1">
                <a:solidFill>
                  <a:srgbClr val="0000FF"/>
                </a:solidFill>
                <a:latin typeface="Consolas" panose="020B0609020204030204" pitchFamily="49" charset="0"/>
              </a:rPr>
              <a:t>f:table</a:t>
            </a:r>
            <a:r>
              <a:rPr lang="en-US" dirty="0">
                <a:solidFill>
                  <a:srgbClr val="0000FF"/>
                </a:solidFill>
                <a:latin typeface="Consolas" panose="020B0609020204030204" pitchFamily="49" charset="0"/>
              </a:rPr>
              <a:t>&gt;</a:t>
            </a:r>
            <a:br>
              <a:rPr lang="en-US" dirty="0">
                <a:solidFill>
                  <a:srgbClr val="0000FF"/>
                </a:solidFill>
                <a:latin typeface="Consolas" panose="020B0609020204030204" pitchFamily="49" charset="0"/>
              </a:rPr>
            </a:br>
            <a:r>
              <a:rPr lang="en-US" dirty="0">
                <a:solidFill>
                  <a:srgbClr val="0000FF"/>
                </a:solidFill>
                <a:latin typeface="Consolas" panose="020B0609020204030204" pitchFamily="49" charset="0"/>
              </a:rPr>
              <a:t/>
            </a:r>
            <a:br>
              <a:rPr lang="en-US" dirty="0">
                <a:solidFill>
                  <a:srgbClr val="0000FF"/>
                </a:solidFill>
                <a:latin typeface="Consolas" panose="020B0609020204030204" pitchFamily="49" charset="0"/>
              </a:rPr>
            </a:br>
            <a:r>
              <a:rPr lang="en-US" dirty="0">
                <a:solidFill>
                  <a:srgbClr val="0000FF"/>
                </a:solidFill>
                <a:latin typeface="Consolas" panose="020B0609020204030204" pitchFamily="49" charset="0"/>
              </a:rPr>
              <a:t>&lt;/root&gt;</a:t>
            </a:r>
          </a:p>
        </p:txBody>
      </p:sp>
      <p:sp>
        <p:nvSpPr>
          <p:cNvPr id="7" name="직사각형 6"/>
          <p:cNvSpPr/>
          <p:nvPr/>
        </p:nvSpPr>
        <p:spPr>
          <a:xfrm>
            <a:off x="7164288" y="1712371"/>
            <a:ext cx="1597681" cy="400110"/>
          </a:xfrm>
          <a:prstGeom prst="rect">
            <a:avLst/>
          </a:prstGeom>
        </p:spPr>
        <p:txBody>
          <a:bodyPr wrap="none">
            <a:spAutoFit/>
          </a:bodyPr>
          <a:lstStyle/>
          <a:p>
            <a:r>
              <a:rPr lang="en-US" sz="2000" dirty="0" smtClean="0">
                <a:latin typeface="+mn-lt"/>
              </a:rPr>
              <a:t>Using a Prefix</a:t>
            </a:r>
            <a:endParaRPr lang="en-US" sz="2000" dirty="0">
              <a:latin typeface="+mn-lt"/>
            </a:endParaRPr>
          </a:p>
        </p:txBody>
      </p:sp>
    </p:spTree>
    <p:extLst>
      <p:ext uri="{BB962C8B-B14F-4D97-AF65-F5344CB8AC3E}">
        <p14:creationId xmlns:p14="http://schemas.microsoft.com/office/powerpoint/2010/main" val="24341850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슬라이드 번호 개체 틀 5"/>
          <p:cNvSpPr>
            <a:spLocks noGrp="1"/>
          </p:cNvSpPr>
          <p:nvPr>
            <p:ph type="sldNum" sz="quarter" idx="12"/>
          </p:nvPr>
        </p:nvSpPr>
        <p:spPr/>
        <p:txBody>
          <a:bodyPr/>
          <a:lstStyle/>
          <a:p>
            <a:fld id="{902EFF86-9FE3-4215-B130-7A3D5B5D1E73}" type="slidenum">
              <a:rPr lang="en-US" altLang="en-US"/>
              <a:pPr/>
              <a:t>24</a:t>
            </a:fld>
            <a:endParaRPr lang="en-US" altLang="en-US"/>
          </a:p>
        </p:txBody>
      </p:sp>
      <p:sp>
        <p:nvSpPr>
          <p:cNvPr id="131074" name="Rectangle 2"/>
          <p:cNvSpPr>
            <a:spLocks noGrp="1" noChangeArrowheads="1"/>
          </p:cNvSpPr>
          <p:nvPr>
            <p:ph type="title"/>
          </p:nvPr>
        </p:nvSpPr>
        <p:spPr/>
        <p:txBody>
          <a:bodyPr/>
          <a:lstStyle/>
          <a:p>
            <a:r>
              <a:rPr lang="en-US" altLang="he-IL"/>
              <a:t>The Header Tag</a:t>
            </a:r>
          </a:p>
        </p:txBody>
      </p:sp>
      <p:sp>
        <p:nvSpPr>
          <p:cNvPr id="131075" name="Rectangle 3"/>
          <p:cNvSpPr>
            <a:spLocks noGrp="1" noChangeArrowheads="1"/>
          </p:cNvSpPr>
          <p:nvPr>
            <p:ph type="body" idx="1"/>
          </p:nvPr>
        </p:nvSpPr>
        <p:spPr>
          <a:xfrm>
            <a:off x="287524" y="1124744"/>
            <a:ext cx="8568952" cy="4114800"/>
          </a:xfrm>
        </p:spPr>
        <p:txBody>
          <a:bodyPr>
            <a:normAutofit/>
          </a:bodyPr>
          <a:lstStyle/>
          <a:p>
            <a:pPr>
              <a:spcBef>
                <a:spcPts val="500"/>
              </a:spcBef>
              <a:spcAft>
                <a:spcPts val="500"/>
              </a:spcAft>
            </a:pPr>
            <a:r>
              <a:rPr lang="en-US" altLang="en-US" sz="2800" dirty="0" smtClean="0">
                <a:solidFill>
                  <a:schemeClr val="tx1"/>
                </a:solidFill>
              </a:rPr>
              <a:t>&lt;?</a:t>
            </a:r>
            <a:r>
              <a:rPr lang="en-US" altLang="he-IL" sz="2800" dirty="0">
                <a:solidFill>
                  <a:schemeClr val="tx1"/>
                </a:solidFill>
              </a:rPr>
              <a:t>xml </a:t>
            </a:r>
            <a:r>
              <a:rPr lang="en-US" altLang="he-IL" sz="2800" dirty="0">
                <a:solidFill>
                  <a:srgbClr val="FF3300"/>
                </a:solidFill>
              </a:rPr>
              <a:t>version</a:t>
            </a:r>
            <a:r>
              <a:rPr lang="en-US" altLang="he-IL" sz="2800" dirty="0">
                <a:solidFill>
                  <a:schemeClr val="tx1"/>
                </a:solidFill>
              </a:rPr>
              <a:t>=</a:t>
            </a:r>
            <a:r>
              <a:rPr lang="en-US" altLang="he-IL" sz="2800" dirty="0"/>
              <a:t>"1.0"</a:t>
            </a:r>
            <a:r>
              <a:rPr lang="en-US" altLang="he-IL" sz="2800" dirty="0">
                <a:solidFill>
                  <a:schemeClr val="tx1"/>
                </a:solidFill>
              </a:rPr>
              <a:t> </a:t>
            </a:r>
            <a:r>
              <a:rPr lang="en-US" altLang="he-IL" sz="2800" dirty="0">
                <a:solidFill>
                  <a:srgbClr val="FF3300"/>
                </a:solidFill>
              </a:rPr>
              <a:t>standalone</a:t>
            </a:r>
            <a:r>
              <a:rPr lang="en-US" altLang="he-IL" sz="2800" dirty="0">
                <a:solidFill>
                  <a:schemeClr val="tx1"/>
                </a:solidFill>
              </a:rPr>
              <a:t>=</a:t>
            </a:r>
            <a:r>
              <a:rPr lang="en-US" altLang="he-IL" sz="2800" dirty="0"/>
              <a:t>"yes/no"</a:t>
            </a:r>
            <a:r>
              <a:rPr lang="en-US" altLang="he-IL" sz="2800" dirty="0">
                <a:solidFill>
                  <a:schemeClr val="tx1"/>
                </a:solidFill>
              </a:rPr>
              <a:t> </a:t>
            </a:r>
            <a:r>
              <a:rPr lang="en-US" altLang="he-IL" sz="2800" dirty="0">
                <a:solidFill>
                  <a:srgbClr val="FF3300"/>
                </a:solidFill>
              </a:rPr>
              <a:t>encoding</a:t>
            </a:r>
            <a:r>
              <a:rPr lang="en-US" altLang="he-IL" sz="2800" dirty="0">
                <a:solidFill>
                  <a:schemeClr val="tx1"/>
                </a:solidFill>
              </a:rPr>
              <a:t>=</a:t>
            </a:r>
            <a:r>
              <a:rPr lang="en-US" altLang="he-IL" sz="2800" dirty="0"/>
              <a:t>"UTF-8"</a:t>
            </a:r>
            <a:r>
              <a:rPr lang="en-US" altLang="he-IL" sz="2800" dirty="0">
                <a:solidFill>
                  <a:schemeClr val="tx1"/>
                </a:solidFill>
              </a:rPr>
              <a:t>?&gt;</a:t>
            </a:r>
          </a:p>
          <a:p>
            <a:pPr lvl="1">
              <a:spcBef>
                <a:spcPts val="500"/>
              </a:spcBef>
              <a:spcAft>
                <a:spcPts val="500"/>
              </a:spcAft>
            </a:pPr>
            <a:r>
              <a:rPr lang="en-US" altLang="he-IL" sz="2400" dirty="0">
                <a:solidFill>
                  <a:schemeClr val="tx1"/>
                </a:solidFill>
              </a:rPr>
              <a:t>Standalone=“no” means that there is an external DTD</a:t>
            </a:r>
          </a:p>
          <a:p>
            <a:pPr lvl="1">
              <a:spcBef>
                <a:spcPts val="500"/>
              </a:spcBef>
              <a:spcAft>
                <a:spcPts val="500"/>
              </a:spcAft>
            </a:pPr>
            <a:r>
              <a:rPr lang="en-US" altLang="he-IL" sz="2400" dirty="0">
                <a:solidFill>
                  <a:schemeClr val="tx1"/>
                </a:solidFill>
              </a:rPr>
              <a:t>You can leave out the encoding attribute and the processor will use the UTF-8 default</a:t>
            </a:r>
            <a:endParaRPr lang="en-US" altLang="en-US" sz="2400" dirty="0">
              <a:solidFill>
                <a:schemeClr val="tx1"/>
              </a:solidFill>
            </a:endParaRPr>
          </a:p>
        </p:txBody>
      </p:sp>
    </p:spTree>
    <p:extLst>
      <p:ext uri="{BB962C8B-B14F-4D97-AF65-F5344CB8AC3E}">
        <p14:creationId xmlns:p14="http://schemas.microsoft.com/office/powerpoint/2010/main" val="23904841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anim calcmode="lin" valueType="num">
                                      <p:cBhvr additive="base">
                                        <p:cTn id="7" dur="500" fill="hold"/>
                                        <p:tgtEl>
                                          <p:spTgt spid="1310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107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31075">
                                            <p:txEl>
                                              <p:pRg st="1" end="1"/>
                                            </p:txEl>
                                          </p:spTgt>
                                        </p:tgtEl>
                                        <p:attrNameLst>
                                          <p:attrName>style.visibility</p:attrName>
                                        </p:attrNameLst>
                                      </p:cBhvr>
                                      <p:to>
                                        <p:strVal val="visible"/>
                                      </p:to>
                                    </p:set>
                                    <p:anim calcmode="lin" valueType="num">
                                      <p:cBhvr additive="base">
                                        <p:cTn id="11" dur="500" fill="hold"/>
                                        <p:tgtEl>
                                          <p:spTgt spid="13107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3107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31075">
                                            <p:txEl>
                                              <p:pRg st="2" end="2"/>
                                            </p:txEl>
                                          </p:spTgt>
                                        </p:tgtEl>
                                        <p:attrNameLst>
                                          <p:attrName>style.visibility</p:attrName>
                                        </p:attrNameLst>
                                      </p:cBhvr>
                                      <p:to>
                                        <p:strVal val="visible"/>
                                      </p:to>
                                    </p:set>
                                    <p:anim calcmode="lin" valueType="num">
                                      <p:cBhvr additive="base">
                                        <p:cTn id="15" dur="500" fill="hold"/>
                                        <p:tgtEl>
                                          <p:spTgt spid="131075">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3107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슬라이드 번호 개체 틀 5"/>
          <p:cNvSpPr>
            <a:spLocks noGrp="1"/>
          </p:cNvSpPr>
          <p:nvPr>
            <p:ph type="sldNum" sz="quarter" idx="12"/>
          </p:nvPr>
        </p:nvSpPr>
        <p:spPr/>
        <p:txBody>
          <a:bodyPr/>
          <a:lstStyle/>
          <a:p>
            <a:fld id="{26A28C76-FD47-4F3F-BCFD-1358382EBA3B}" type="slidenum">
              <a:rPr lang="en-US" altLang="en-US"/>
              <a:pPr/>
              <a:t>25</a:t>
            </a:fld>
            <a:endParaRPr lang="en-US" altLang="en-US"/>
          </a:p>
        </p:txBody>
      </p:sp>
      <p:sp>
        <p:nvSpPr>
          <p:cNvPr id="132098" name="Rectangle 2"/>
          <p:cNvSpPr>
            <a:spLocks noGrp="1" noChangeArrowheads="1"/>
          </p:cNvSpPr>
          <p:nvPr>
            <p:ph type="title"/>
          </p:nvPr>
        </p:nvSpPr>
        <p:spPr>
          <a:xfrm>
            <a:off x="179512" y="180975"/>
            <a:ext cx="7772400" cy="1143000"/>
          </a:xfrm>
        </p:spPr>
        <p:txBody>
          <a:bodyPr/>
          <a:lstStyle/>
          <a:p>
            <a:r>
              <a:rPr lang="en-US" altLang="en-US" dirty="0"/>
              <a:t>Processing Instructions</a:t>
            </a:r>
          </a:p>
        </p:txBody>
      </p:sp>
      <p:sp>
        <p:nvSpPr>
          <p:cNvPr id="132099" name="Rectangle 3"/>
          <p:cNvSpPr>
            <a:spLocks noGrp="1" noChangeArrowheads="1"/>
          </p:cNvSpPr>
          <p:nvPr>
            <p:ph type="body" idx="1"/>
          </p:nvPr>
        </p:nvSpPr>
        <p:spPr>
          <a:xfrm>
            <a:off x="450850" y="1338263"/>
            <a:ext cx="8208963" cy="5003800"/>
          </a:xfrm>
        </p:spPr>
        <p:txBody>
          <a:bodyPr>
            <a:normAutofit/>
          </a:bodyPr>
          <a:lstStyle/>
          <a:p>
            <a:pPr>
              <a:lnSpc>
                <a:spcPct val="90000"/>
              </a:lnSpc>
              <a:buFontTx/>
              <a:buNone/>
            </a:pPr>
            <a:r>
              <a:rPr lang="en-US" altLang="en-US" dirty="0">
                <a:solidFill>
                  <a:schemeClr val="accent1">
                    <a:lumMod val="75000"/>
                  </a:schemeClr>
                </a:solidFill>
              </a:rPr>
              <a:t>&lt;?xml version="1.0"?&gt;</a:t>
            </a:r>
          </a:p>
          <a:p>
            <a:pPr>
              <a:lnSpc>
                <a:spcPct val="90000"/>
              </a:lnSpc>
              <a:buFontTx/>
              <a:buNone/>
            </a:pPr>
            <a:r>
              <a:rPr lang="en-US" altLang="en-US" dirty="0">
                <a:solidFill>
                  <a:schemeClr val="accent1">
                    <a:lumMod val="75000"/>
                  </a:schemeClr>
                </a:solidFill>
              </a:rPr>
              <a:t>&lt;?xml-stylesheet  </a:t>
            </a:r>
            <a:r>
              <a:rPr lang="en-US" altLang="en-US" dirty="0" err="1">
                <a:solidFill>
                  <a:schemeClr val="accent1">
                    <a:lumMod val="75000"/>
                  </a:schemeClr>
                </a:solidFill>
              </a:rPr>
              <a:t>href</a:t>
            </a:r>
            <a:r>
              <a:rPr lang="en-US" altLang="en-US" dirty="0">
                <a:solidFill>
                  <a:schemeClr val="accent1">
                    <a:lumMod val="75000"/>
                  </a:schemeClr>
                </a:solidFill>
              </a:rPr>
              <a:t>="doc.xsl" type="text/</a:t>
            </a:r>
            <a:r>
              <a:rPr lang="en-US" altLang="en-US" dirty="0" err="1">
                <a:solidFill>
                  <a:schemeClr val="accent1">
                    <a:lumMod val="75000"/>
                  </a:schemeClr>
                </a:solidFill>
              </a:rPr>
              <a:t>xsl</a:t>
            </a:r>
            <a:r>
              <a:rPr lang="en-US" altLang="en-US" dirty="0" smtClean="0">
                <a:solidFill>
                  <a:schemeClr val="accent1">
                    <a:lumMod val="75000"/>
                  </a:schemeClr>
                </a:solidFill>
              </a:rPr>
              <a:t>"?&gt;</a:t>
            </a:r>
            <a:endParaRPr lang="en-US" altLang="en-US" dirty="0">
              <a:solidFill>
                <a:schemeClr val="accent1">
                  <a:lumMod val="75000"/>
                </a:schemeClr>
              </a:solidFill>
            </a:endParaRPr>
          </a:p>
          <a:p>
            <a:pPr>
              <a:lnSpc>
                <a:spcPct val="90000"/>
              </a:lnSpc>
              <a:buFontTx/>
              <a:buNone/>
            </a:pPr>
            <a:r>
              <a:rPr lang="en-US" altLang="en-US" dirty="0">
                <a:solidFill>
                  <a:schemeClr val="accent1">
                    <a:lumMod val="75000"/>
                  </a:schemeClr>
                </a:solidFill>
              </a:rPr>
              <a:t>&lt;!DOCTYPE doc SYSTEM "doc.dtd</a:t>
            </a:r>
            <a:r>
              <a:rPr lang="en-US" altLang="en-US" dirty="0" smtClean="0">
                <a:solidFill>
                  <a:schemeClr val="accent1">
                    <a:lumMod val="75000"/>
                  </a:schemeClr>
                </a:solidFill>
              </a:rPr>
              <a:t>"&gt;</a:t>
            </a:r>
            <a:endParaRPr lang="en-US" altLang="en-US" dirty="0">
              <a:solidFill>
                <a:schemeClr val="accent1">
                  <a:lumMod val="75000"/>
                </a:schemeClr>
              </a:solidFill>
            </a:endParaRPr>
          </a:p>
          <a:p>
            <a:pPr>
              <a:lnSpc>
                <a:spcPct val="90000"/>
              </a:lnSpc>
              <a:buFontTx/>
              <a:buNone/>
            </a:pPr>
            <a:r>
              <a:rPr lang="en-US" altLang="en-US" dirty="0">
                <a:solidFill>
                  <a:schemeClr val="accent1">
                    <a:lumMod val="75000"/>
                  </a:schemeClr>
                </a:solidFill>
              </a:rPr>
              <a:t>&lt;doc&gt;Hello, world!&lt;!-- Comment 1 --&gt;&lt;/doc</a:t>
            </a:r>
            <a:r>
              <a:rPr lang="en-US" altLang="en-US" dirty="0" smtClean="0">
                <a:solidFill>
                  <a:schemeClr val="accent1">
                    <a:lumMod val="75000"/>
                  </a:schemeClr>
                </a:solidFill>
              </a:rPr>
              <a:t>&gt;</a:t>
            </a:r>
            <a:endParaRPr lang="en-US" altLang="en-US" dirty="0">
              <a:solidFill>
                <a:schemeClr val="accent1">
                  <a:lumMod val="75000"/>
                </a:schemeClr>
              </a:solidFill>
            </a:endParaRPr>
          </a:p>
          <a:p>
            <a:pPr>
              <a:lnSpc>
                <a:spcPct val="90000"/>
              </a:lnSpc>
              <a:buFontTx/>
              <a:buNone/>
            </a:pPr>
            <a:r>
              <a:rPr lang="en-US" altLang="en-US" dirty="0">
                <a:solidFill>
                  <a:schemeClr val="accent1">
                    <a:lumMod val="75000"/>
                  </a:schemeClr>
                </a:solidFill>
              </a:rPr>
              <a:t>&lt;?pi-without-data?&gt;</a:t>
            </a:r>
          </a:p>
          <a:p>
            <a:pPr>
              <a:lnSpc>
                <a:spcPct val="90000"/>
              </a:lnSpc>
              <a:buFontTx/>
              <a:buNone/>
            </a:pPr>
            <a:r>
              <a:rPr lang="en-US" altLang="en-US" dirty="0">
                <a:solidFill>
                  <a:schemeClr val="accent1">
                    <a:lumMod val="75000"/>
                  </a:schemeClr>
                </a:solidFill>
              </a:rPr>
              <a:t>&lt;!-- Comment 2 --&gt;</a:t>
            </a:r>
          </a:p>
          <a:p>
            <a:pPr>
              <a:lnSpc>
                <a:spcPct val="90000"/>
              </a:lnSpc>
              <a:buFontTx/>
              <a:buNone/>
            </a:pPr>
            <a:r>
              <a:rPr lang="en-US" altLang="en-US" dirty="0">
                <a:solidFill>
                  <a:schemeClr val="accent1">
                    <a:lumMod val="75000"/>
                  </a:schemeClr>
                </a:solidFill>
              </a:rPr>
              <a:t>&lt;!-- Comment 3 --&gt;</a:t>
            </a:r>
            <a:r>
              <a:rPr lang="en-US" altLang="en-US" dirty="0"/>
              <a:t/>
            </a:r>
            <a:br>
              <a:rPr lang="en-US" altLang="en-US" dirty="0"/>
            </a:br>
            <a:endParaRPr lang="en-US" altLang="en-US" dirty="0"/>
          </a:p>
        </p:txBody>
      </p:sp>
    </p:spTree>
    <p:extLst>
      <p:ext uri="{BB962C8B-B14F-4D97-AF65-F5344CB8AC3E}">
        <p14:creationId xmlns:p14="http://schemas.microsoft.com/office/powerpoint/2010/main" val="31305636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anim calcmode="lin" valueType="num">
                                      <p:cBhvr additive="base">
                                        <p:cTn id="7" dur="500" fill="hold"/>
                                        <p:tgtEl>
                                          <p:spTgt spid="132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20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2099">
                                            <p:txEl>
                                              <p:pRg st="1" end="1"/>
                                            </p:txEl>
                                          </p:spTgt>
                                        </p:tgtEl>
                                        <p:attrNameLst>
                                          <p:attrName>style.visibility</p:attrName>
                                        </p:attrNameLst>
                                      </p:cBhvr>
                                      <p:to>
                                        <p:strVal val="visible"/>
                                      </p:to>
                                    </p:set>
                                    <p:anim calcmode="lin" valueType="num">
                                      <p:cBhvr additive="base">
                                        <p:cTn id="13" dur="500" fill="hold"/>
                                        <p:tgtEl>
                                          <p:spTgt spid="1320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20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2099">
                                            <p:txEl>
                                              <p:pRg st="2" end="2"/>
                                            </p:txEl>
                                          </p:spTgt>
                                        </p:tgtEl>
                                        <p:attrNameLst>
                                          <p:attrName>style.visibility</p:attrName>
                                        </p:attrNameLst>
                                      </p:cBhvr>
                                      <p:to>
                                        <p:strVal val="visible"/>
                                      </p:to>
                                    </p:set>
                                    <p:anim calcmode="lin" valueType="num">
                                      <p:cBhvr additive="base">
                                        <p:cTn id="19" dur="500" fill="hold"/>
                                        <p:tgtEl>
                                          <p:spTgt spid="1320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20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2099">
                                            <p:txEl>
                                              <p:pRg st="3" end="3"/>
                                            </p:txEl>
                                          </p:spTgt>
                                        </p:tgtEl>
                                        <p:attrNameLst>
                                          <p:attrName>style.visibility</p:attrName>
                                        </p:attrNameLst>
                                      </p:cBhvr>
                                      <p:to>
                                        <p:strVal val="visible"/>
                                      </p:to>
                                    </p:set>
                                    <p:anim calcmode="lin" valueType="num">
                                      <p:cBhvr additive="base">
                                        <p:cTn id="25" dur="500" fill="hold"/>
                                        <p:tgtEl>
                                          <p:spTgt spid="13209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20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32099">
                                            <p:txEl>
                                              <p:pRg st="4" end="4"/>
                                            </p:txEl>
                                          </p:spTgt>
                                        </p:tgtEl>
                                        <p:attrNameLst>
                                          <p:attrName>style.visibility</p:attrName>
                                        </p:attrNameLst>
                                      </p:cBhvr>
                                      <p:to>
                                        <p:strVal val="visible"/>
                                      </p:to>
                                    </p:set>
                                    <p:anim calcmode="lin" valueType="num">
                                      <p:cBhvr additive="base">
                                        <p:cTn id="31" dur="500" fill="hold"/>
                                        <p:tgtEl>
                                          <p:spTgt spid="13209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320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32099">
                                            <p:txEl>
                                              <p:pRg st="5" end="5"/>
                                            </p:txEl>
                                          </p:spTgt>
                                        </p:tgtEl>
                                        <p:attrNameLst>
                                          <p:attrName>style.visibility</p:attrName>
                                        </p:attrNameLst>
                                      </p:cBhvr>
                                      <p:to>
                                        <p:strVal val="visible"/>
                                      </p:to>
                                    </p:set>
                                    <p:anim calcmode="lin" valueType="num">
                                      <p:cBhvr additive="base">
                                        <p:cTn id="37" dur="500" fill="hold"/>
                                        <p:tgtEl>
                                          <p:spTgt spid="13209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3209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32099">
                                            <p:txEl>
                                              <p:pRg st="6" end="6"/>
                                            </p:txEl>
                                          </p:spTgt>
                                        </p:tgtEl>
                                        <p:attrNameLst>
                                          <p:attrName>style.visibility</p:attrName>
                                        </p:attrNameLst>
                                      </p:cBhvr>
                                      <p:to>
                                        <p:strVal val="visible"/>
                                      </p:to>
                                    </p:set>
                                    <p:anim calcmode="lin" valueType="num">
                                      <p:cBhvr additive="base">
                                        <p:cTn id="43" dur="500" fill="hold"/>
                                        <p:tgtEl>
                                          <p:spTgt spid="13209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3209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fld id="{1E5D03A7-8AF0-4DD4-A976-3245EA3813F2}" type="slidenum">
              <a:rPr lang="en-US" altLang="en-US"/>
              <a:pPr/>
              <a:t>26</a:t>
            </a:fld>
            <a:endParaRPr lang="en-US" altLang="en-US"/>
          </a:p>
        </p:txBody>
      </p:sp>
      <p:sp>
        <p:nvSpPr>
          <p:cNvPr id="198658" name="Rectangle 2"/>
          <p:cNvSpPr>
            <a:spLocks noGrp="1" noChangeArrowheads="1"/>
          </p:cNvSpPr>
          <p:nvPr>
            <p:ph type="title"/>
          </p:nvPr>
        </p:nvSpPr>
        <p:spPr>
          <a:xfrm>
            <a:off x="179512" y="166688"/>
            <a:ext cx="7772400" cy="914400"/>
          </a:xfrm>
        </p:spPr>
        <p:txBody>
          <a:bodyPr/>
          <a:lstStyle/>
          <a:p>
            <a:r>
              <a:rPr lang="en-US" altLang="he-IL" dirty="0"/>
              <a:t>Well-Formed XML Documents</a:t>
            </a:r>
            <a:endParaRPr lang="en-US" altLang="he-IL" sz="4800" dirty="0"/>
          </a:p>
        </p:txBody>
      </p:sp>
      <p:sp>
        <p:nvSpPr>
          <p:cNvPr id="198659" name="Rectangle 3"/>
          <p:cNvSpPr>
            <a:spLocks noGrp="1" noChangeArrowheads="1"/>
          </p:cNvSpPr>
          <p:nvPr>
            <p:ph type="body" idx="1"/>
          </p:nvPr>
        </p:nvSpPr>
        <p:spPr>
          <a:xfrm>
            <a:off x="684213" y="1520825"/>
            <a:ext cx="7772400" cy="4279900"/>
          </a:xfrm>
        </p:spPr>
        <p:txBody>
          <a:bodyPr/>
          <a:lstStyle/>
          <a:p>
            <a:pPr>
              <a:lnSpc>
                <a:spcPct val="120000"/>
              </a:lnSpc>
            </a:pPr>
            <a:r>
              <a:rPr lang="en-US" altLang="he-IL" sz="2800" dirty="0"/>
              <a:t>An XML document (with or without a DTD) is </a:t>
            </a:r>
            <a:r>
              <a:rPr lang="en-US" altLang="he-IL" sz="2800" i="1" dirty="0">
                <a:solidFill>
                  <a:srgbClr val="FF0000"/>
                </a:solidFill>
              </a:rPr>
              <a:t>well-formed</a:t>
            </a:r>
            <a:r>
              <a:rPr lang="en-US" altLang="he-IL" sz="2800" dirty="0"/>
              <a:t>  if</a:t>
            </a:r>
          </a:p>
          <a:p>
            <a:pPr lvl="1">
              <a:lnSpc>
                <a:spcPct val="120000"/>
              </a:lnSpc>
            </a:pPr>
            <a:r>
              <a:rPr lang="en-US" altLang="he-IL" sz="2400" dirty="0"/>
              <a:t>Tags are syntactically correct</a:t>
            </a:r>
          </a:p>
          <a:p>
            <a:pPr lvl="1">
              <a:lnSpc>
                <a:spcPct val="120000"/>
              </a:lnSpc>
            </a:pPr>
            <a:r>
              <a:rPr lang="en-US" altLang="he-IL" sz="2400" dirty="0"/>
              <a:t>Every tag has an end tag</a:t>
            </a:r>
          </a:p>
          <a:p>
            <a:pPr lvl="1">
              <a:lnSpc>
                <a:spcPct val="120000"/>
              </a:lnSpc>
            </a:pPr>
            <a:r>
              <a:rPr lang="en-US" altLang="he-IL" sz="2400" dirty="0"/>
              <a:t>Tags are properly nested</a:t>
            </a:r>
          </a:p>
          <a:p>
            <a:pPr lvl="1">
              <a:lnSpc>
                <a:spcPct val="120000"/>
              </a:lnSpc>
            </a:pPr>
            <a:r>
              <a:rPr lang="en-US" altLang="he-IL" sz="2400" dirty="0"/>
              <a:t>There is a root tag</a:t>
            </a:r>
          </a:p>
          <a:p>
            <a:pPr lvl="1">
              <a:lnSpc>
                <a:spcPct val="120000"/>
              </a:lnSpc>
            </a:pPr>
            <a:r>
              <a:rPr lang="en-US" altLang="he-IL" sz="2400" dirty="0"/>
              <a:t>A start tag does not have two occurrences of the same attribute</a:t>
            </a:r>
          </a:p>
        </p:txBody>
      </p:sp>
      <p:sp>
        <p:nvSpPr>
          <p:cNvPr id="198660" name="Text Box 4"/>
          <p:cNvSpPr txBox="1">
            <a:spLocks noChangeArrowheads="1"/>
          </p:cNvSpPr>
          <p:nvPr/>
        </p:nvSpPr>
        <p:spPr bwMode="auto">
          <a:xfrm>
            <a:off x="5256213" y="3500438"/>
            <a:ext cx="3419475" cy="94615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800">
                <a:latin typeface="Arial Unicode MS" panose="020B0604020202020204" pitchFamily="50" charset="-127"/>
                <a:ea typeface="Arial Unicode MS" panose="020B0604020202020204" pitchFamily="50" charset="-127"/>
                <a:cs typeface="Arial Unicode MS" panose="020B0604020202020204" pitchFamily="50" charset="-127"/>
              </a:rPr>
              <a:t>An XML document must be well formed</a:t>
            </a:r>
          </a:p>
        </p:txBody>
      </p:sp>
    </p:spTree>
    <p:extLst>
      <p:ext uri="{BB962C8B-B14F-4D97-AF65-F5344CB8AC3E}">
        <p14:creationId xmlns:p14="http://schemas.microsoft.com/office/powerpoint/2010/main" val="23417555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슬라이드 번호 개체 틀 5"/>
          <p:cNvSpPr>
            <a:spLocks noGrp="1"/>
          </p:cNvSpPr>
          <p:nvPr>
            <p:ph type="sldNum" sz="quarter" idx="12"/>
          </p:nvPr>
        </p:nvSpPr>
        <p:spPr/>
        <p:txBody>
          <a:bodyPr/>
          <a:lstStyle/>
          <a:p>
            <a:fld id="{2CA1F05C-D84F-4002-A742-53E6F8A3F6B2}" type="slidenum">
              <a:rPr lang="en-US" altLang="en-US"/>
              <a:pPr/>
              <a:t>27</a:t>
            </a:fld>
            <a:endParaRPr lang="en-US" altLang="en-US"/>
          </a:p>
        </p:txBody>
      </p:sp>
      <p:sp>
        <p:nvSpPr>
          <p:cNvPr id="202754" name="Rectangle 2"/>
          <p:cNvSpPr>
            <a:spLocks noGrp="1" noChangeArrowheads="1"/>
          </p:cNvSpPr>
          <p:nvPr>
            <p:ph type="title"/>
          </p:nvPr>
        </p:nvSpPr>
        <p:spPr/>
        <p:txBody>
          <a:bodyPr/>
          <a:lstStyle/>
          <a:p>
            <a:r>
              <a:rPr lang="en-US" altLang="en-US" sz="4000" dirty="0"/>
              <a:t>Representing relational </a:t>
            </a:r>
            <a:r>
              <a:rPr lang="en-US" altLang="en-US" sz="4000" dirty="0" smtClean="0"/>
              <a:t>databases</a:t>
            </a:r>
            <a:endParaRPr lang="en-US" altLang="en-US" sz="4000" dirty="0"/>
          </a:p>
        </p:txBody>
      </p:sp>
      <p:sp>
        <p:nvSpPr>
          <p:cNvPr id="202757" name="Rectangle 5"/>
          <p:cNvSpPr>
            <a:spLocks noChangeArrowheads="1"/>
          </p:cNvSpPr>
          <p:nvPr/>
        </p:nvSpPr>
        <p:spPr bwMode="auto">
          <a:xfrm>
            <a:off x="827584" y="861307"/>
            <a:ext cx="7772400" cy="510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7182" tIns="48591" rIns="97182" bIns="48591"/>
          <a:lstStyle>
            <a:lvl1pPr marL="342900" indent="-342900" algn="l" rtl="0">
              <a:spcBef>
                <a:spcPct val="20000"/>
              </a:spcBef>
              <a:buChar char="•"/>
              <a:defRPr sz="3200">
                <a:solidFill>
                  <a:srgbClr val="0000CC"/>
                </a:solidFill>
                <a:latin typeface="Arial Unicode MS" panose="020B0604020202020204" pitchFamily="50" charset="-127"/>
                <a:ea typeface="Arial Unicode MS" panose="020B0604020202020204" pitchFamily="50" charset="-127"/>
                <a:cs typeface="Arial Unicode MS" panose="020B0604020202020204" pitchFamily="50" charset="-127"/>
              </a:defRPr>
            </a:lvl1pPr>
            <a:lvl2pPr marL="742950" indent="-285750" algn="l" rtl="0">
              <a:spcBef>
                <a:spcPct val="20000"/>
              </a:spcBef>
              <a:buChar char="–"/>
              <a:defRPr sz="2800">
                <a:solidFill>
                  <a:srgbClr val="0000CC"/>
                </a:solidFill>
                <a:latin typeface="Arial Unicode MS" panose="020B0604020202020204" pitchFamily="50" charset="-127"/>
                <a:ea typeface="Arial Unicode MS" panose="020B0604020202020204" pitchFamily="50" charset="-127"/>
                <a:cs typeface="Arial Unicode MS" panose="020B0604020202020204" pitchFamily="50" charset="-127"/>
              </a:defRPr>
            </a:lvl2pPr>
            <a:lvl3pPr marL="1143000" indent="-228600" algn="l" rtl="0">
              <a:spcBef>
                <a:spcPct val="20000"/>
              </a:spcBef>
              <a:buChar char="•"/>
              <a:defRPr sz="2400">
                <a:solidFill>
                  <a:srgbClr val="0000CC"/>
                </a:solidFill>
                <a:latin typeface="Arial Unicode MS" panose="020B0604020202020204" pitchFamily="50" charset="-127"/>
                <a:ea typeface="Arial Unicode MS" panose="020B0604020202020204" pitchFamily="50" charset="-127"/>
                <a:cs typeface="Arial Unicode MS" panose="020B0604020202020204" pitchFamily="50" charset="-127"/>
              </a:defRPr>
            </a:lvl3pPr>
            <a:lvl4pPr marL="1600200" indent="-228600" algn="l" rtl="0">
              <a:spcBef>
                <a:spcPct val="20000"/>
              </a:spcBef>
              <a:buChar char="–"/>
              <a:defRPr sz="2000">
                <a:solidFill>
                  <a:srgbClr val="0000CC"/>
                </a:solidFill>
                <a:latin typeface="Arial Unicode MS" panose="020B0604020202020204" pitchFamily="50" charset="-127"/>
                <a:ea typeface="Arial Unicode MS" panose="020B0604020202020204" pitchFamily="50" charset="-127"/>
                <a:cs typeface="Arial Unicode MS" panose="020B0604020202020204" pitchFamily="50" charset="-127"/>
              </a:defRPr>
            </a:lvl4pPr>
            <a:lvl5pPr marL="2057400" indent="-228600" algn="l" rtl="0">
              <a:spcBef>
                <a:spcPct val="20000"/>
              </a:spcBef>
              <a:buChar char="»"/>
              <a:defRPr sz="2000">
                <a:solidFill>
                  <a:schemeClr val="tx1"/>
                </a:solidFill>
                <a:latin typeface="Times New Roman" panose="02020603050405020304" pitchFamily="18" charset="0"/>
                <a:ea typeface="Arial Unicode MS" panose="020B0604020202020204" pitchFamily="50" charset="-127"/>
                <a:cs typeface="Arial Unicode MS" panose="020B0604020202020204" pitchFamily="50" charset="-127"/>
              </a:defRPr>
            </a:lvl5pPr>
            <a:lvl6pPr marL="2514600" indent="-228600" fontAlgn="base">
              <a:spcBef>
                <a:spcPct val="20000"/>
              </a:spcBef>
              <a:spcAft>
                <a:spcPct val="0"/>
              </a:spcAft>
              <a:buChar char="»"/>
              <a:defRPr sz="2000">
                <a:solidFill>
                  <a:schemeClr val="tx1"/>
                </a:solidFill>
                <a:latin typeface="Times New Roman" panose="02020603050405020304" pitchFamily="18" charset="0"/>
                <a:ea typeface="Arial Unicode MS" panose="020B0604020202020204" pitchFamily="50" charset="-127"/>
                <a:cs typeface="Arial Unicode MS" panose="020B0604020202020204" pitchFamily="50" charset="-127"/>
              </a:defRPr>
            </a:lvl6pPr>
            <a:lvl7pPr marL="2971800" indent="-228600" fontAlgn="base">
              <a:spcBef>
                <a:spcPct val="20000"/>
              </a:spcBef>
              <a:spcAft>
                <a:spcPct val="0"/>
              </a:spcAft>
              <a:buChar char="»"/>
              <a:defRPr sz="2000">
                <a:solidFill>
                  <a:schemeClr val="tx1"/>
                </a:solidFill>
                <a:latin typeface="Times New Roman" panose="02020603050405020304" pitchFamily="18" charset="0"/>
                <a:ea typeface="Arial Unicode MS" panose="020B0604020202020204" pitchFamily="50" charset="-127"/>
                <a:cs typeface="Arial Unicode MS" panose="020B0604020202020204" pitchFamily="50" charset="-127"/>
              </a:defRPr>
            </a:lvl7pPr>
            <a:lvl8pPr marL="3429000" indent="-228600" fontAlgn="base">
              <a:spcBef>
                <a:spcPct val="20000"/>
              </a:spcBef>
              <a:spcAft>
                <a:spcPct val="0"/>
              </a:spcAft>
              <a:buChar char="»"/>
              <a:defRPr sz="2000">
                <a:solidFill>
                  <a:schemeClr val="tx1"/>
                </a:solidFill>
                <a:latin typeface="Times New Roman" panose="02020603050405020304" pitchFamily="18" charset="0"/>
                <a:ea typeface="Arial Unicode MS" panose="020B0604020202020204" pitchFamily="50" charset="-127"/>
                <a:cs typeface="Arial Unicode MS" panose="020B0604020202020204" pitchFamily="50" charset="-127"/>
              </a:defRPr>
            </a:lvl8pPr>
            <a:lvl9pPr marL="3886200" indent="-228600" fontAlgn="base">
              <a:spcBef>
                <a:spcPct val="20000"/>
              </a:spcBef>
              <a:spcAft>
                <a:spcPct val="0"/>
              </a:spcAft>
              <a:buChar char="»"/>
              <a:defRPr sz="2000">
                <a:solidFill>
                  <a:schemeClr val="tx1"/>
                </a:solidFill>
                <a:latin typeface="Times New Roman" panose="02020603050405020304" pitchFamily="18" charset="0"/>
                <a:ea typeface="Arial Unicode MS" panose="020B0604020202020204" pitchFamily="50" charset="-127"/>
                <a:cs typeface="Arial Unicode MS" panose="020B0604020202020204" pitchFamily="50" charset="-127"/>
              </a:defRPr>
            </a:lvl9pPr>
          </a:lstStyle>
          <a:p>
            <a:pPr>
              <a:buFontTx/>
              <a:buNone/>
            </a:pPr>
            <a:endParaRPr lang="en-US" altLang="en-US" sz="2400" dirty="0">
              <a:latin typeface="+mn-lt"/>
            </a:endParaRPr>
          </a:p>
          <a:p>
            <a:pPr>
              <a:buFontTx/>
              <a:buNone/>
            </a:pPr>
            <a:r>
              <a:rPr lang="en-US" altLang="en-US" sz="2400" dirty="0">
                <a:latin typeface="+mn-lt"/>
              </a:rPr>
              <a:t>A relational database for school</a:t>
            </a:r>
            <a:r>
              <a:rPr lang="en-US" altLang="en-US" sz="2400" dirty="0" smtClean="0">
                <a:latin typeface="+mn-lt"/>
              </a:rPr>
              <a:t>:</a:t>
            </a:r>
          </a:p>
          <a:p>
            <a:pPr>
              <a:buFontTx/>
              <a:buNone/>
            </a:pPr>
            <a:r>
              <a:rPr lang="en-US" altLang="en-US" sz="2400" dirty="0" smtClean="0">
                <a:latin typeface="+mn-lt"/>
              </a:rPr>
              <a:t>student:				course: </a:t>
            </a:r>
          </a:p>
          <a:p>
            <a:pPr>
              <a:buFontTx/>
              <a:buNone/>
            </a:pPr>
            <a:endParaRPr lang="en-US" altLang="en-US" sz="2400" dirty="0">
              <a:latin typeface="+mn-lt"/>
            </a:endParaRPr>
          </a:p>
          <a:p>
            <a:pPr>
              <a:buFontTx/>
              <a:buNone/>
            </a:pPr>
            <a:endParaRPr lang="en-US" altLang="en-US" sz="2400" dirty="0">
              <a:latin typeface="+mn-lt"/>
            </a:endParaRPr>
          </a:p>
          <a:p>
            <a:pPr>
              <a:buFontTx/>
              <a:buNone/>
            </a:pPr>
            <a:endParaRPr lang="en-US" altLang="en-US" sz="2400" dirty="0">
              <a:latin typeface="+mn-lt"/>
            </a:endParaRPr>
          </a:p>
          <a:p>
            <a:pPr>
              <a:buFontTx/>
              <a:buNone/>
            </a:pPr>
            <a:endParaRPr lang="en-US" altLang="en-US" sz="2400" dirty="0">
              <a:latin typeface="+mn-lt"/>
            </a:endParaRPr>
          </a:p>
          <a:p>
            <a:pPr>
              <a:buFontTx/>
              <a:buNone/>
            </a:pPr>
            <a:endParaRPr lang="en-US" altLang="en-US" sz="2400" dirty="0">
              <a:latin typeface="+mn-lt"/>
            </a:endParaRPr>
          </a:p>
          <a:p>
            <a:pPr>
              <a:buFontTx/>
              <a:buNone/>
            </a:pPr>
            <a:r>
              <a:rPr lang="en-US" altLang="en-US" sz="2400" dirty="0">
                <a:latin typeface="+mn-lt"/>
              </a:rPr>
              <a:t>enroll:</a:t>
            </a:r>
          </a:p>
          <a:p>
            <a:pPr>
              <a:buFontTx/>
              <a:buNone/>
            </a:pPr>
            <a:endParaRPr lang="en-US" altLang="en-US" sz="2400" dirty="0">
              <a:latin typeface="+mn-lt"/>
            </a:endParaRPr>
          </a:p>
        </p:txBody>
      </p:sp>
      <p:graphicFrame>
        <p:nvGraphicFramePr>
          <p:cNvPr id="202758" name="Object 6"/>
          <p:cNvGraphicFramePr>
            <a:graphicFrameLocks noChangeAspect="1"/>
          </p:cNvGraphicFramePr>
          <p:nvPr>
            <p:extLst>
              <p:ext uri="{D42A27DB-BD31-4B8C-83A1-F6EECF244321}">
                <p14:modId xmlns:p14="http://schemas.microsoft.com/office/powerpoint/2010/main" val="3842577434"/>
              </p:ext>
            </p:extLst>
          </p:nvPr>
        </p:nvGraphicFramePr>
        <p:xfrm>
          <a:off x="5549900" y="2443163"/>
          <a:ext cx="2947988" cy="1624012"/>
        </p:xfrm>
        <a:graphic>
          <a:graphicData uri="http://schemas.openxmlformats.org/presentationml/2006/ole">
            <mc:AlternateContent xmlns:mc="http://schemas.openxmlformats.org/markup-compatibility/2006">
              <mc:Choice xmlns:v="urn:schemas-microsoft-com:vml" Requires="v">
                <p:oleObj spid="_x0000_s1041" name="Document" r:id="rId3" imgW="2802953" imgH="1539772" progId="Word.Document.8">
                  <p:embed/>
                </p:oleObj>
              </mc:Choice>
              <mc:Fallback>
                <p:oleObj name="Document" r:id="rId3" imgW="2802953" imgH="1539772" progId="Word.Document.8">
                  <p:embed/>
                  <p:pic>
                    <p:nvPicPr>
                      <p:cNvPr id="0" name=""/>
                      <p:cNvPicPr>
                        <a:picLocks noChangeAspect="1" noChangeArrowheads="1"/>
                      </p:cNvPicPr>
                      <p:nvPr/>
                    </p:nvPicPr>
                    <p:blipFill>
                      <a:blip r:embed="rId4"/>
                      <a:srcRect/>
                      <a:stretch>
                        <a:fillRect/>
                      </a:stretch>
                    </p:blipFill>
                    <p:spPr bwMode="auto">
                      <a:xfrm>
                        <a:off x="5549900" y="2443163"/>
                        <a:ext cx="2947988" cy="1624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2759" name="Object 7"/>
          <p:cNvGraphicFramePr>
            <a:graphicFrameLocks noChangeAspect="1"/>
          </p:cNvGraphicFramePr>
          <p:nvPr>
            <p:extLst>
              <p:ext uri="{D42A27DB-BD31-4B8C-83A1-F6EECF244321}">
                <p14:modId xmlns:p14="http://schemas.microsoft.com/office/powerpoint/2010/main" val="3053544487"/>
              </p:ext>
            </p:extLst>
          </p:nvPr>
        </p:nvGraphicFramePr>
        <p:xfrm>
          <a:off x="1749425" y="2427288"/>
          <a:ext cx="2947988" cy="1624012"/>
        </p:xfrm>
        <a:graphic>
          <a:graphicData uri="http://schemas.openxmlformats.org/presentationml/2006/ole">
            <mc:AlternateContent xmlns:mc="http://schemas.openxmlformats.org/markup-compatibility/2006">
              <mc:Choice xmlns:v="urn:schemas-microsoft-com:vml" Requires="v">
                <p:oleObj spid="_x0000_s1042" name="Document" r:id="rId5" imgW="2802953" imgH="1539772" progId="Word.Document.8">
                  <p:embed/>
                </p:oleObj>
              </mc:Choice>
              <mc:Fallback>
                <p:oleObj name="Document" r:id="rId5" imgW="2802953" imgH="1539772" progId="Word.Document.8">
                  <p:embed/>
                  <p:pic>
                    <p:nvPicPr>
                      <p:cNvPr id="0" name=""/>
                      <p:cNvPicPr>
                        <a:picLocks noChangeAspect="1" noChangeArrowheads="1"/>
                      </p:cNvPicPr>
                      <p:nvPr/>
                    </p:nvPicPr>
                    <p:blipFill>
                      <a:blip r:embed="rId6"/>
                      <a:srcRect/>
                      <a:stretch>
                        <a:fillRect/>
                      </a:stretch>
                    </p:blipFill>
                    <p:spPr bwMode="auto">
                      <a:xfrm>
                        <a:off x="1749425" y="2427288"/>
                        <a:ext cx="2947988" cy="1624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2760" name="Object 8"/>
          <p:cNvGraphicFramePr>
            <a:graphicFrameLocks noChangeAspect="1"/>
          </p:cNvGraphicFramePr>
          <p:nvPr>
            <p:extLst>
              <p:ext uri="{D42A27DB-BD31-4B8C-83A1-F6EECF244321}">
                <p14:modId xmlns:p14="http://schemas.microsoft.com/office/powerpoint/2010/main" val="3950711121"/>
              </p:ext>
            </p:extLst>
          </p:nvPr>
        </p:nvGraphicFramePr>
        <p:xfrm>
          <a:off x="2195736" y="4366742"/>
          <a:ext cx="1708150" cy="1978025"/>
        </p:xfrm>
        <a:graphic>
          <a:graphicData uri="http://schemas.openxmlformats.org/presentationml/2006/ole">
            <mc:AlternateContent xmlns:mc="http://schemas.openxmlformats.org/markup-compatibility/2006">
              <mc:Choice xmlns:v="urn:schemas-microsoft-com:vml" Requires="v">
                <p:oleObj spid="_x0000_s1043" name="Document" r:id="rId7" imgW="1614776" imgH="1859102" progId="Word.Document.8">
                  <p:embed/>
                </p:oleObj>
              </mc:Choice>
              <mc:Fallback>
                <p:oleObj name="Document" r:id="rId7" imgW="1614776" imgH="1859102" progId="Word.Document.8">
                  <p:embed/>
                  <p:pic>
                    <p:nvPicPr>
                      <p:cNvPr id="0" name=""/>
                      <p:cNvPicPr>
                        <a:picLocks noChangeAspect="1" noChangeArrowheads="1"/>
                      </p:cNvPicPr>
                      <p:nvPr/>
                    </p:nvPicPr>
                    <p:blipFill>
                      <a:blip r:embed="rId8"/>
                      <a:srcRect/>
                      <a:stretch>
                        <a:fillRect/>
                      </a:stretch>
                    </p:blipFill>
                    <p:spPr bwMode="auto">
                      <a:xfrm>
                        <a:off x="2195736" y="4366742"/>
                        <a:ext cx="1708150" cy="1978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7708541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슬라이드 번호 개체 틀 5"/>
          <p:cNvSpPr>
            <a:spLocks noGrp="1"/>
          </p:cNvSpPr>
          <p:nvPr>
            <p:ph type="sldNum" sz="quarter" idx="12"/>
          </p:nvPr>
        </p:nvSpPr>
        <p:spPr/>
        <p:txBody>
          <a:bodyPr/>
          <a:lstStyle/>
          <a:p>
            <a:fld id="{9DADC445-90F2-475B-BAA2-0FF9799D3FA1}" type="slidenum">
              <a:rPr lang="en-US" altLang="en-US"/>
              <a:pPr/>
              <a:t>28</a:t>
            </a:fld>
            <a:endParaRPr lang="en-US" altLang="en-US"/>
          </a:p>
        </p:txBody>
      </p:sp>
      <p:sp>
        <p:nvSpPr>
          <p:cNvPr id="203780" name="Rectangle 4"/>
          <p:cNvSpPr>
            <a:spLocks noChangeArrowheads="1"/>
          </p:cNvSpPr>
          <p:nvPr/>
        </p:nvSpPr>
        <p:spPr bwMode="auto">
          <a:xfrm>
            <a:off x="107504" y="156928"/>
            <a:ext cx="8528980" cy="884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8398" dir="3806097" algn="ctr" rotWithShape="0">
                    <a:schemeClr val="bg2"/>
                  </a:outerShdw>
                </a:effectLst>
              </a14:hiddenEffects>
            </a:ext>
          </a:extLst>
        </p:spPr>
        <p:txBody>
          <a:bodyPr lIns="97182" tIns="48591" rIns="97182" bIns="48591" anchor="ctr"/>
          <a:lstStyle>
            <a:lvl1pPr algn="ctr" rtl="0">
              <a:defRPr sz="4400">
                <a:solidFill>
                  <a:srgbClr val="FF0000"/>
                </a:solidFill>
                <a:latin typeface="Arial Unicode MS" panose="020B0604020202020204" pitchFamily="50" charset="-127"/>
                <a:ea typeface="Arial Unicode MS" panose="020B0604020202020204" pitchFamily="50" charset="-127"/>
                <a:cs typeface="Arial Unicode MS" panose="020B0604020202020204" pitchFamily="50" charset="-127"/>
              </a:defRPr>
            </a:lvl1pPr>
            <a:lvl2pPr algn="ctr" rtl="0">
              <a:defRPr sz="4400">
                <a:solidFill>
                  <a:srgbClr val="FF0000"/>
                </a:solidFill>
                <a:latin typeface="Arial Unicode MS" panose="020B0604020202020204" pitchFamily="50" charset="-127"/>
                <a:ea typeface="Arial Unicode MS" panose="020B0604020202020204" pitchFamily="50" charset="-127"/>
                <a:cs typeface="Arial Unicode MS" panose="020B0604020202020204" pitchFamily="50" charset="-127"/>
              </a:defRPr>
            </a:lvl2pPr>
            <a:lvl3pPr algn="ctr" rtl="0">
              <a:defRPr sz="4400">
                <a:solidFill>
                  <a:srgbClr val="FF0000"/>
                </a:solidFill>
                <a:latin typeface="Arial Unicode MS" panose="020B0604020202020204" pitchFamily="50" charset="-127"/>
                <a:ea typeface="Arial Unicode MS" panose="020B0604020202020204" pitchFamily="50" charset="-127"/>
                <a:cs typeface="Arial Unicode MS" panose="020B0604020202020204" pitchFamily="50" charset="-127"/>
              </a:defRPr>
            </a:lvl3pPr>
            <a:lvl4pPr algn="ctr" rtl="0">
              <a:defRPr sz="4400">
                <a:solidFill>
                  <a:srgbClr val="FF0000"/>
                </a:solidFill>
                <a:latin typeface="Arial Unicode MS" panose="020B0604020202020204" pitchFamily="50" charset="-127"/>
                <a:ea typeface="Arial Unicode MS" panose="020B0604020202020204" pitchFamily="50" charset="-127"/>
                <a:cs typeface="Arial Unicode MS" panose="020B0604020202020204" pitchFamily="50" charset="-127"/>
              </a:defRPr>
            </a:lvl4pPr>
            <a:lvl5pPr algn="ctr" rtl="0">
              <a:defRPr sz="4400">
                <a:solidFill>
                  <a:srgbClr val="FF0000"/>
                </a:solidFill>
                <a:latin typeface="Arial Unicode MS" panose="020B0604020202020204" pitchFamily="50" charset="-127"/>
                <a:ea typeface="Arial Unicode MS" panose="020B0604020202020204" pitchFamily="50" charset="-127"/>
                <a:cs typeface="Arial Unicode MS" panose="020B0604020202020204" pitchFamily="50" charset="-127"/>
              </a:defRPr>
            </a:lvl5pPr>
            <a:lvl6pPr marL="457200" algn="ctr" fontAlgn="base">
              <a:spcBef>
                <a:spcPct val="0"/>
              </a:spcBef>
              <a:spcAft>
                <a:spcPct val="0"/>
              </a:spcAft>
              <a:defRPr sz="4400">
                <a:solidFill>
                  <a:srgbClr val="FF0000"/>
                </a:solidFill>
                <a:latin typeface="Arial Unicode MS" panose="020B0604020202020204" pitchFamily="50" charset="-127"/>
                <a:ea typeface="Arial Unicode MS" panose="020B0604020202020204" pitchFamily="50" charset="-127"/>
                <a:cs typeface="Arial Unicode MS" panose="020B0604020202020204" pitchFamily="50" charset="-127"/>
              </a:defRPr>
            </a:lvl6pPr>
            <a:lvl7pPr marL="914400" algn="ctr" fontAlgn="base">
              <a:spcBef>
                <a:spcPct val="0"/>
              </a:spcBef>
              <a:spcAft>
                <a:spcPct val="0"/>
              </a:spcAft>
              <a:defRPr sz="4400">
                <a:solidFill>
                  <a:srgbClr val="FF0000"/>
                </a:solidFill>
                <a:latin typeface="Arial Unicode MS" panose="020B0604020202020204" pitchFamily="50" charset="-127"/>
                <a:ea typeface="Arial Unicode MS" panose="020B0604020202020204" pitchFamily="50" charset="-127"/>
                <a:cs typeface="Arial Unicode MS" panose="020B0604020202020204" pitchFamily="50" charset="-127"/>
              </a:defRPr>
            </a:lvl7pPr>
            <a:lvl8pPr marL="1371600" algn="ctr" fontAlgn="base">
              <a:spcBef>
                <a:spcPct val="0"/>
              </a:spcBef>
              <a:spcAft>
                <a:spcPct val="0"/>
              </a:spcAft>
              <a:defRPr sz="4400">
                <a:solidFill>
                  <a:srgbClr val="FF0000"/>
                </a:solidFill>
                <a:latin typeface="Arial Unicode MS" panose="020B0604020202020204" pitchFamily="50" charset="-127"/>
                <a:ea typeface="Arial Unicode MS" panose="020B0604020202020204" pitchFamily="50" charset="-127"/>
                <a:cs typeface="Arial Unicode MS" panose="020B0604020202020204" pitchFamily="50" charset="-127"/>
              </a:defRPr>
            </a:lvl8pPr>
            <a:lvl9pPr marL="1828800" algn="ctr" fontAlgn="base">
              <a:spcBef>
                <a:spcPct val="0"/>
              </a:spcBef>
              <a:spcAft>
                <a:spcPct val="0"/>
              </a:spcAft>
              <a:defRPr sz="4400">
                <a:solidFill>
                  <a:srgbClr val="FF0000"/>
                </a:solidFill>
                <a:latin typeface="Arial Unicode MS" panose="020B0604020202020204" pitchFamily="50" charset="-127"/>
                <a:ea typeface="Arial Unicode MS" panose="020B0604020202020204" pitchFamily="50" charset="-127"/>
                <a:cs typeface="Arial Unicode MS" panose="020B0604020202020204" pitchFamily="50" charset="-127"/>
              </a:defRPr>
            </a:lvl9pPr>
          </a:lstStyle>
          <a:p>
            <a:pPr algn="l"/>
            <a:r>
              <a:rPr lang="en-US" altLang="en-US" sz="4000" dirty="0">
                <a:solidFill>
                  <a:schemeClr val="tx1"/>
                </a:solidFill>
              </a:rPr>
              <a:t>XML </a:t>
            </a:r>
            <a:r>
              <a:rPr lang="en-US" altLang="en-US" sz="4000" dirty="0" smtClean="0">
                <a:solidFill>
                  <a:schemeClr val="tx1"/>
                </a:solidFill>
              </a:rPr>
              <a:t>representation of relational DB</a:t>
            </a:r>
            <a:endParaRPr lang="en-US" altLang="en-US" sz="4000" dirty="0">
              <a:solidFill>
                <a:schemeClr val="tx1"/>
              </a:solidFill>
            </a:endParaRPr>
          </a:p>
        </p:txBody>
      </p:sp>
      <p:sp>
        <p:nvSpPr>
          <p:cNvPr id="203781" name="Rectangle 5"/>
          <p:cNvSpPr>
            <a:spLocks noChangeArrowheads="1"/>
          </p:cNvSpPr>
          <p:nvPr/>
        </p:nvSpPr>
        <p:spPr bwMode="auto">
          <a:xfrm>
            <a:off x="323528" y="1189038"/>
            <a:ext cx="4072420" cy="5349876"/>
          </a:xfrm>
          <a:prstGeom prst="rect">
            <a:avLst/>
          </a:prstGeom>
          <a:solidFill>
            <a:schemeClr val="bg1">
              <a:lumMod val="95000"/>
            </a:schemeClr>
          </a:solidFill>
          <a:ln>
            <a:noFill/>
          </a:ln>
        </p:spPr>
        <p:txBody>
          <a:bodyPr lIns="97182" tIns="48591" rIns="97182" bIns="48591"/>
          <a:lstStyle>
            <a:lvl1pPr marL="342900" indent="-342900" algn="l" rtl="0">
              <a:spcBef>
                <a:spcPct val="20000"/>
              </a:spcBef>
              <a:buChar char="•"/>
              <a:defRPr sz="3200">
                <a:solidFill>
                  <a:srgbClr val="0000CC"/>
                </a:solidFill>
                <a:latin typeface="Arial Unicode MS" panose="020B0604020202020204" pitchFamily="50" charset="-127"/>
                <a:ea typeface="Arial Unicode MS" panose="020B0604020202020204" pitchFamily="50" charset="-127"/>
                <a:cs typeface="Arial Unicode MS" panose="020B0604020202020204" pitchFamily="50" charset="-127"/>
              </a:defRPr>
            </a:lvl1pPr>
            <a:lvl2pPr marL="742950" indent="-285750" algn="l" rtl="0">
              <a:spcBef>
                <a:spcPct val="20000"/>
              </a:spcBef>
              <a:buChar char="–"/>
              <a:defRPr sz="2800">
                <a:solidFill>
                  <a:srgbClr val="0000CC"/>
                </a:solidFill>
                <a:latin typeface="Arial Unicode MS" panose="020B0604020202020204" pitchFamily="50" charset="-127"/>
                <a:ea typeface="Arial Unicode MS" panose="020B0604020202020204" pitchFamily="50" charset="-127"/>
                <a:cs typeface="Arial Unicode MS" panose="020B0604020202020204" pitchFamily="50" charset="-127"/>
              </a:defRPr>
            </a:lvl2pPr>
            <a:lvl3pPr marL="1143000" indent="-228600" algn="l" rtl="0">
              <a:spcBef>
                <a:spcPct val="20000"/>
              </a:spcBef>
              <a:buChar char="•"/>
              <a:defRPr sz="2400">
                <a:solidFill>
                  <a:srgbClr val="0000CC"/>
                </a:solidFill>
                <a:latin typeface="Arial Unicode MS" panose="020B0604020202020204" pitchFamily="50" charset="-127"/>
                <a:ea typeface="Arial Unicode MS" panose="020B0604020202020204" pitchFamily="50" charset="-127"/>
                <a:cs typeface="Arial Unicode MS" panose="020B0604020202020204" pitchFamily="50" charset="-127"/>
              </a:defRPr>
            </a:lvl3pPr>
            <a:lvl4pPr marL="1600200" indent="-228600" algn="l" rtl="0">
              <a:spcBef>
                <a:spcPct val="20000"/>
              </a:spcBef>
              <a:buChar char="–"/>
              <a:defRPr sz="2000">
                <a:solidFill>
                  <a:srgbClr val="0000CC"/>
                </a:solidFill>
                <a:latin typeface="Arial Unicode MS" panose="020B0604020202020204" pitchFamily="50" charset="-127"/>
                <a:ea typeface="Arial Unicode MS" panose="020B0604020202020204" pitchFamily="50" charset="-127"/>
                <a:cs typeface="Arial Unicode MS" panose="020B0604020202020204" pitchFamily="50" charset="-127"/>
              </a:defRPr>
            </a:lvl4pPr>
            <a:lvl5pPr marL="2057400" indent="-228600" algn="l" rtl="0">
              <a:spcBef>
                <a:spcPct val="20000"/>
              </a:spcBef>
              <a:buChar char="»"/>
              <a:defRPr sz="2000">
                <a:solidFill>
                  <a:schemeClr val="tx1"/>
                </a:solidFill>
                <a:latin typeface="Times New Roman" panose="02020603050405020304" pitchFamily="18" charset="0"/>
                <a:ea typeface="Arial Unicode MS" panose="020B0604020202020204" pitchFamily="50" charset="-127"/>
                <a:cs typeface="Arial Unicode MS" panose="020B0604020202020204" pitchFamily="50" charset="-127"/>
              </a:defRPr>
            </a:lvl5pPr>
            <a:lvl6pPr marL="2514600" indent="-228600" fontAlgn="base">
              <a:spcBef>
                <a:spcPct val="20000"/>
              </a:spcBef>
              <a:spcAft>
                <a:spcPct val="0"/>
              </a:spcAft>
              <a:buChar char="»"/>
              <a:defRPr sz="2000">
                <a:solidFill>
                  <a:schemeClr val="tx1"/>
                </a:solidFill>
                <a:latin typeface="Times New Roman" panose="02020603050405020304" pitchFamily="18" charset="0"/>
                <a:ea typeface="Arial Unicode MS" panose="020B0604020202020204" pitchFamily="50" charset="-127"/>
                <a:cs typeface="Arial Unicode MS" panose="020B0604020202020204" pitchFamily="50" charset="-127"/>
              </a:defRPr>
            </a:lvl6pPr>
            <a:lvl7pPr marL="2971800" indent="-228600" fontAlgn="base">
              <a:spcBef>
                <a:spcPct val="20000"/>
              </a:spcBef>
              <a:spcAft>
                <a:spcPct val="0"/>
              </a:spcAft>
              <a:buChar char="»"/>
              <a:defRPr sz="2000">
                <a:solidFill>
                  <a:schemeClr val="tx1"/>
                </a:solidFill>
                <a:latin typeface="Times New Roman" panose="02020603050405020304" pitchFamily="18" charset="0"/>
                <a:ea typeface="Arial Unicode MS" panose="020B0604020202020204" pitchFamily="50" charset="-127"/>
                <a:cs typeface="Arial Unicode MS" panose="020B0604020202020204" pitchFamily="50" charset="-127"/>
              </a:defRPr>
            </a:lvl7pPr>
            <a:lvl8pPr marL="3429000" indent="-228600" fontAlgn="base">
              <a:spcBef>
                <a:spcPct val="20000"/>
              </a:spcBef>
              <a:spcAft>
                <a:spcPct val="0"/>
              </a:spcAft>
              <a:buChar char="»"/>
              <a:defRPr sz="2000">
                <a:solidFill>
                  <a:schemeClr val="tx1"/>
                </a:solidFill>
                <a:latin typeface="Times New Roman" panose="02020603050405020304" pitchFamily="18" charset="0"/>
                <a:ea typeface="Arial Unicode MS" panose="020B0604020202020204" pitchFamily="50" charset="-127"/>
                <a:cs typeface="Arial Unicode MS" panose="020B0604020202020204" pitchFamily="50" charset="-127"/>
              </a:defRPr>
            </a:lvl8pPr>
            <a:lvl9pPr marL="3886200" indent="-228600" fontAlgn="base">
              <a:spcBef>
                <a:spcPct val="20000"/>
              </a:spcBef>
              <a:spcAft>
                <a:spcPct val="0"/>
              </a:spcAft>
              <a:buChar char="»"/>
              <a:defRPr sz="2000">
                <a:solidFill>
                  <a:schemeClr val="tx1"/>
                </a:solidFill>
                <a:latin typeface="Times New Roman" panose="02020603050405020304" pitchFamily="18" charset="0"/>
                <a:ea typeface="Arial Unicode MS" panose="020B0604020202020204" pitchFamily="50" charset="-127"/>
                <a:cs typeface="Arial Unicode MS" panose="020B0604020202020204" pitchFamily="50" charset="-127"/>
              </a:defRPr>
            </a:lvl9pPr>
          </a:lstStyle>
          <a:p>
            <a:pPr marL="0">
              <a:spcBef>
                <a:spcPts val="0"/>
              </a:spcBef>
              <a:buFontTx/>
              <a:buNone/>
            </a:pPr>
            <a:r>
              <a:rPr lang="en-US" altLang="en-US" sz="2000" dirty="0">
                <a:latin typeface="+mn-lt"/>
              </a:rPr>
              <a:t>&lt;school&gt; </a:t>
            </a:r>
          </a:p>
          <a:p>
            <a:pPr marL="0" lvl="1">
              <a:spcBef>
                <a:spcPts val="0"/>
              </a:spcBef>
              <a:buFontTx/>
              <a:buNone/>
            </a:pPr>
            <a:r>
              <a:rPr lang="en-US" altLang="en-US" sz="2000" dirty="0" smtClean="0">
                <a:latin typeface="+mn-lt"/>
              </a:rPr>
              <a:t>   &lt;</a:t>
            </a:r>
            <a:r>
              <a:rPr lang="en-US" altLang="en-US" sz="2000" dirty="0">
                <a:latin typeface="+mn-lt"/>
              </a:rPr>
              <a:t>student   id=“001”&gt;</a:t>
            </a:r>
          </a:p>
          <a:p>
            <a:pPr marL="0" lvl="1">
              <a:spcBef>
                <a:spcPts val="0"/>
              </a:spcBef>
              <a:buFontTx/>
              <a:buNone/>
            </a:pPr>
            <a:r>
              <a:rPr lang="en-US" altLang="en-US" sz="2000" dirty="0">
                <a:latin typeface="+mn-lt"/>
              </a:rPr>
              <a:t>	&lt;name&gt;  Joe &lt;/name</a:t>
            </a:r>
            <a:r>
              <a:rPr lang="en-US" altLang="en-US" sz="2000" dirty="0" smtClean="0">
                <a:latin typeface="+mn-lt"/>
              </a:rPr>
              <a:t>&gt; </a:t>
            </a:r>
            <a:br>
              <a:rPr lang="en-US" altLang="en-US" sz="2000" dirty="0" smtClean="0">
                <a:latin typeface="+mn-lt"/>
              </a:rPr>
            </a:br>
            <a:r>
              <a:rPr lang="en-US" altLang="en-US" sz="2000" dirty="0">
                <a:latin typeface="+mn-lt"/>
              </a:rPr>
              <a:t>	&lt;</a:t>
            </a:r>
            <a:r>
              <a:rPr lang="en-US" altLang="en-US" sz="2000" dirty="0" err="1">
                <a:latin typeface="+mn-lt"/>
              </a:rPr>
              <a:t>gpa</a:t>
            </a:r>
            <a:r>
              <a:rPr lang="en-US" altLang="en-US" sz="2000" dirty="0">
                <a:latin typeface="+mn-lt"/>
              </a:rPr>
              <a:t>&gt;  </a:t>
            </a:r>
            <a:r>
              <a:rPr lang="en-US" altLang="en-US" sz="2000" dirty="0" smtClean="0">
                <a:latin typeface="+mn-lt"/>
              </a:rPr>
              <a:t>3.0  </a:t>
            </a:r>
            <a:r>
              <a:rPr lang="en-US" altLang="en-US" sz="2000" dirty="0">
                <a:latin typeface="+mn-lt"/>
              </a:rPr>
              <a:t>&lt;/</a:t>
            </a:r>
            <a:r>
              <a:rPr lang="en-US" altLang="en-US" sz="2000" dirty="0" err="1">
                <a:latin typeface="+mn-lt"/>
              </a:rPr>
              <a:t>gpa</a:t>
            </a:r>
            <a:r>
              <a:rPr lang="en-US" altLang="en-US" sz="2000" dirty="0">
                <a:latin typeface="+mn-lt"/>
              </a:rPr>
              <a:t>&gt;</a:t>
            </a:r>
          </a:p>
          <a:p>
            <a:pPr marL="0" lvl="1">
              <a:spcBef>
                <a:spcPts val="0"/>
              </a:spcBef>
              <a:buFontTx/>
              <a:buNone/>
            </a:pPr>
            <a:r>
              <a:rPr lang="en-US" altLang="en-US" sz="2000" dirty="0" smtClean="0">
                <a:latin typeface="+mn-lt"/>
              </a:rPr>
              <a:t>   &lt;/</a:t>
            </a:r>
            <a:r>
              <a:rPr lang="en-US" altLang="en-US" sz="2000" dirty="0">
                <a:latin typeface="+mn-lt"/>
              </a:rPr>
              <a:t>student&gt;</a:t>
            </a:r>
          </a:p>
          <a:p>
            <a:pPr marL="0" lvl="1">
              <a:spcBef>
                <a:spcPts val="0"/>
              </a:spcBef>
              <a:buFontTx/>
              <a:buNone/>
            </a:pPr>
            <a:r>
              <a:rPr lang="en-US" altLang="en-US" sz="2000" dirty="0" smtClean="0">
                <a:latin typeface="+mn-lt"/>
              </a:rPr>
              <a:t>   &lt;</a:t>
            </a:r>
            <a:r>
              <a:rPr lang="en-US" altLang="en-US" sz="2000" dirty="0">
                <a:latin typeface="+mn-lt"/>
              </a:rPr>
              <a:t>student   id=“002”&gt;</a:t>
            </a:r>
          </a:p>
          <a:p>
            <a:pPr marL="0" lvl="1">
              <a:spcBef>
                <a:spcPts val="0"/>
              </a:spcBef>
              <a:buFontTx/>
              <a:buNone/>
            </a:pPr>
            <a:r>
              <a:rPr lang="en-US" altLang="en-US" sz="2000" dirty="0">
                <a:latin typeface="+mn-lt"/>
              </a:rPr>
              <a:t>	&lt;name&gt;  Mary &lt;/name</a:t>
            </a:r>
            <a:r>
              <a:rPr lang="en-US" altLang="en-US" sz="2000" dirty="0" smtClean="0">
                <a:latin typeface="+mn-lt"/>
              </a:rPr>
              <a:t>&gt; </a:t>
            </a:r>
            <a:br>
              <a:rPr lang="en-US" altLang="en-US" sz="2000" dirty="0" smtClean="0">
                <a:latin typeface="+mn-lt"/>
              </a:rPr>
            </a:br>
            <a:r>
              <a:rPr lang="en-US" altLang="en-US" sz="2000" dirty="0" smtClean="0">
                <a:latin typeface="+mn-lt"/>
              </a:rPr>
              <a:t>	&lt;</a:t>
            </a:r>
            <a:r>
              <a:rPr lang="en-US" altLang="en-US" sz="2000" dirty="0" err="1">
                <a:latin typeface="+mn-lt"/>
              </a:rPr>
              <a:t>gpa</a:t>
            </a:r>
            <a:r>
              <a:rPr lang="en-US" altLang="en-US" sz="2000" dirty="0">
                <a:latin typeface="+mn-lt"/>
              </a:rPr>
              <a:t>&gt;  </a:t>
            </a:r>
            <a:r>
              <a:rPr lang="en-US" altLang="en-US" sz="2000" dirty="0" smtClean="0">
                <a:latin typeface="+mn-lt"/>
              </a:rPr>
              <a:t>4.0  </a:t>
            </a:r>
            <a:r>
              <a:rPr lang="en-US" altLang="en-US" sz="2000" dirty="0">
                <a:latin typeface="+mn-lt"/>
              </a:rPr>
              <a:t>&lt;/</a:t>
            </a:r>
            <a:r>
              <a:rPr lang="en-US" altLang="en-US" sz="2000" dirty="0" err="1">
                <a:latin typeface="+mn-lt"/>
              </a:rPr>
              <a:t>gpa</a:t>
            </a:r>
            <a:r>
              <a:rPr lang="en-US" altLang="en-US" sz="2000" dirty="0">
                <a:latin typeface="+mn-lt"/>
              </a:rPr>
              <a:t>&gt;</a:t>
            </a:r>
          </a:p>
          <a:p>
            <a:pPr marL="0" lvl="1">
              <a:spcBef>
                <a:spcPts val="0"/>
              </a:spcBef>
              <a:buFontTx/>
              <a:buNone/>
            </a:pPr>
            <a:r>
              <a:rPr lang="en-US" altLang="en-US" sz="2000" dirty="0" smtClean="0">
                <a:latin typeface="+mn-lt"/>
              </a:rPr>
              <a:t>   &lt;/</a:t>
            </a:r>
            <a:r>
              <a:rPr lang="en-US" altLang="en-US" sz="2000" dirty="0">
                <a:latin typeface="+mn-lt"/>
              </a:rPr>
              <a:t>student&gt;</a:t>
            </a:r>
          </a:p>
          <a:p>
            <a:pPr marL="0" lvl="1">
              <a:spcBef>
                <a:spcPts val="0"/>
              </a:spcBef>
              <a:buFontTx/>
              <a:buNone/>
            </a:pPr>
            <a:r>
              <a:rPr lang="en-US" altLang="en-US" sz="2000" dirty="0" smtClean="0">
                <a:latin typeface="+mn-lt"/>
              </a:rPr>
              <a:t>   &lt;</a:t>
            </a:r>
            <a:r>
              <a:rPr lang="en-US" altLang="en-US" sz="2000" dirty="0">
                <a:latin typeface="+mn-lt"/>
              </a:rPr>
              <a:t>course   </a:t>
            </a:r>
            <a:r>
              <a:rPr lang="en-US" altLang="en-US" sz="2000" dirty="0" err="1">
                <a:latin typeface="+mn-lt"/>
              </a:rPr>
              <a:t>cno</a:t>
            </a:r>
            <a:r>
              <a:rPr lang="en-US" altLang="en-US" sz="2000" dirty="0">
                <a:latin typeface="+mn-lt"/>
              </a:rPr>
              <a:t>=“331”&gt;</a:t>
            </a:r>
          </a:p>
          <a:p>
            <a:pPr marL="0" lvl="1">
              <a:spcBef>
                <a:spcPts val="0"/>
              </a:spcBef>
              <a:buFontTx/>
              <a:buNone/>
            </a:pPr>
            <a:r>
              <a:rPr lang="en-US" altLang="en-US" sz="2000" dirty="0">
                <a:latin typeface="+mn-lt"/>
              </a:rPr>
              <a:t>	&lt;title&gt;  DB &lt;/title&gt;          </a:t>
            </a:r>
            <a:r>
              <a:rPr lang="en-US" altLang="en-US" sz="2000" dirty="0" smtClean="0">
                <a:latin typeface="+mn-lt"/>
              </a:rPr>
              <a:t/>
            </a:r>
            <a:br>
              <a:rPr lang="en-US" altLang="en-US" sz="2000" dirty="0" smtClean="0">
                <a:latin typeface="+mn-lt"/>
              </a:rPr>
            </a:br>
            <a:r>
              <a:rPr lang="en-US" altLang="en-US" sz="2000" dirty="0" smtClean="0">
                <a:latin typeface="+mn-lt"/>
              </a:rPr>
              <a:t>	&lt;</a:t>
            </a:r>
            <a:r>
              <a:rPr lang="en-US" altLang="en-US" sz="2000" dirty="0">
                <a:latin typeface="+mn-lt"/>
              </a:rPr>
              <a:t>credit&gt;  </a:t>
            </a:r>
            <a:r>
              <a:rPr lang="en-US" altLang="en-US" sz="2000" dirty="0" smtClean="0">
                <a:latin typeface="+mn-lt"/>
              </a:rPr>
              <a:t>3.0  </a:t>
            </a:r>
            <a:r>
              <a:rPr lang="en-US" altLang="en-US" sz="2000" dirty="0">
                <a:latin typeface="+mn-lt"/>
              </a:rPr>
              <a:t>&lt;/credit&gt;</a:t>
            </a:r>
          </a:p>
          <a:p>
            <a:pPr marL="0" lvl="1">
              <a:spcBef>
                <a:spcPts val="0"/>
              </a:spcBef>
              <a:buFontTx/>
              <a:buNone/>
            </a:pPr>
            <a:r>
              <a:rPr lang="en-US" altLang="en-US" sz="2000" dirty="0" smtClean="0">
                <a:latin typeface="+mn-lt"/>
              </a:rPr>
              <a:t>   &lt;/</a:t>
            </a:r>
            <a:r>
              <a:rPr lang="en-US" altLang="en-US" sz="2000" dirty="0">
                <a:latin typeface="+mn-lt"/>
              </a:rPr>
              <a:t>course&gt;</a:t>
            </a:r>
          </a:p>
          <a:p>
            <a:pPr marL="0" lvl="1">
              <a:spcBef>
                <a:spcPts val="0"/>
              </a:spcBef>
              <a:buFontTx/>
              <a:buNone/>
            </a:pPr>
            <a:r>
              <a:rPr lang="en-US" altLang="en-US" sz="2000" dirty="0" smtClean="0">
                <a:latin typeface="+mn-lt"/>
              </a:rPr>
              <a:t>   &lt;</a:t>
            </a:r>
            <a:r>
              <a:rPr lang="en-US" altLang="en-US" sz="2000" dirty="0">
                <a:latin typeface="+mn-lt"/>
              </a:rPr>
              <a:t>course   </a:t>
            </a:r>
            <a:r>
              <a:rPr lang="en-US" altLang="en-US" sz="2000" dirty="0" err="1">
                <a:latin typeface="+mn-lt"/>
              </a:rPr>
              <a:t>cno</a:t>
            </a:r>
            <a:r>
              <a:rPr lang="en-US" altLang="en-US" sz="2000" dirty="0">
                <a:latin typeface="+mn-lt"/>
              </a:rPr>
              <a:t>=“350”&gt;</a:t>
            </a:r>
          </a:p>
          <a:p>
            <a:pPr marL="0" lvl="1">
              <a:spcBef>
                <a:spcPts val="0"/>
              </a:spcBef>
              <a:buFontTx/>
              <a:buNone/>
            </a:pPr>
            <a:r>
              <a:rPr lang="en-US" altLang="en-US" sz="2000" dirty="0">
                <a:latin typeface="+mn-lt"/>
              </a:rPr>
              <a:t>	&lt;title&gt;  Web &lt;/title&gt;       </a:t>
            </a:r>
            <a:r>
              <a:rPr lang="en-US" altLang="en-US" sz="2000" dirty="0" smtClean="0">
                <a:latin typeface="+mn-lt"/>
              </a:rPr>
              <a:t/>
            </a:r>
            <a:br>
              <a:rPr lang="en-US" altLang="en-US" sz="2000" dirty="0" smtClean="0">
                <a:latin typeface="+mn-lt"/>
              </a:rPr>
            </a:br>
            <a:r>
              <a:rPr lang="en-US" altLang="en-US" sz="2000" dirty="0" smtClean="0">
                <a:latin typeface="+mn-lt"/>
              </a:rPr>
              <a:t>	&lt;</a:t>
            </a:r>
            <a:r>
              <a:rPr lang="en-US" altLang="en-US" sz="2000" dirty="0">
                <a:latin typeface="+mn-lt"/>
              </a:rPr>
              <a:t>credit&gt; </a:t>
            </a:r>
            <a:r>
              <a:rPr lang="en-US" altLang="en-US" sz="2000" dirty="0" smtClean="0">
                <a:latin typeface="+mn-lt"/>
              </a:rPr>
              <a:t>3.0  </a:t>
            </a:r>
            <a:r>
              <a:rPr lang="en-US" altLang="en-US" sz="2000" dirty="0">
                <a:latin typeface="+mn-lt"/>
              </a:rPr>
              <a:t>&lt;/credit&gt;</a:t>
            </a:r>
          </a:p>
          <a:p>
            <a:pPr marL="0" lvl="1">
              <a:spcBef>
                <a:spcPts val="0"/>
              </a:spcBef>
              <a:buFontTx/>
              <a:buNone/>
            </a:pPr>
            <a:r>
              <a:rPr lang="en-US" altLang="en-US" sz="2000" dirty="0" smtClean="0">
                <a:latin typeface="+mn-lt"/>
              </a:rPr>
              <a:t>   &lt;/</a:t>
            </a:r>
            <a:r>
              <a:rPr lang="en-US" altLang="en-US" sz="2000" dirty="0">
                <a:latin typeface="+mn-lt"/>
              </a:rPr>
              <a:t>course</a:t>
            </a:r>
            <a:r>
              <a:rPr lang="en-US" altLang="en-US" sz="2000" dirty="0" smtClean="0">
                <a:latin typeface="+mn-lt"/>
              </a:rPr>
              <a:t>&gt;</a:t>
            </a:r>
          </a:p>
        </p:txBody>
      </p:sp>
      <p:sp>
        <p:nvSpPr>
          <p:cNvPr id="2" name="직사각형 1"/>
          <p:cNvSpPr/>
          <p:nvPr/>
        </p:nvSpPr>
        <p:spPr>
          <a:xfrm>
            <a:off x="5004048" y="1412776"/>
            <a:ext cx="3632436" cy="4093428"/>
          </a:xfrm>
          <a:prstGeom prst="rect">
            <a:avLst/>
          </a:prstGeom>
          <a:solidFill>
            <a:schemeClr val="bg1">
              <a:lumMod val="95000"/>
            </a:schemeClr>
          </a:solidFill>
          <a:ln>
            <a:noFill/>
          </a:ln>
        </p:spPr>
        <p:txBody>
          <a:bodyPr lIns="97182" tIns="48591" rIns="97182" bIns="48591"/>
          <a:lstStyle/>
          <a:p>
            <a:pPr marL="0" lvl="1" indent="-285750">
              <a:spcBef>
                <a:spcPts val="0"/>
              </a:spcBef>
            </a:pPr>
            <a:r>
              <a:rPr lang="en-US" altLang="en-US" sz="2000" dirty="0" smtClean="0">
                <a:solidFill>
                  <a:srgbClr val="0000CC"/>
                </a:solidFill>
                <a:latin typeface="+mn-lt"/>
                <a:ea typeface="Arial Unicode MS" panose="020B0604020202020204" pitchFamily="50" charset="-127"/>
                <a:cs typeface="Arial Unicode MS" panose="020B0604020202020204" pitchFamily="50" charset="-127"/>
              </a:rPr>
              <a:t>   &lt;</a:t>
            </a:r>
            <a:r>
              <a:rPr lang="en-US" altLang="en-US" sz="2000" dirty="0">
                <a:solidFill>
                  <a:srgbClr val="0000CC"/>
                </a:solidFill>
                <a:latin typeface="+mn-lt"/>
                <a:ea typeface="Arial Unicode MS" panose="020B0604020202020204" pitchFamily="50" charset="-127"/>
                <a:cs typeface="Arial Unicode MS" panose="020B0604020202020204" pitchFamily="50" charset="-127"/>
              </a:rPr>
              <a:t>enroll&gt;</a:t>
            </a:r>
          </a:p>
          <a:p>
            <a:pPr marL="0" lvl="1" indent="-285750">
              <a:spcBef>
                <a:spcPts val="0"/>
              </a:spcBef>
            </a:pPr>
            <a:r>
              <a:rPr lang="en-US" altLang="en-US" sz="2000" dirty="0" smtClean="0">
                <a:solidFill>
                  <a:srgbClr val="0000CC"/>
                </a:solidFill>
                <a:latin typeface="+mn-lt"/>
                <a:ea typeface="Arial Unicode MS" panose="020B0604020202020204" pitchFamily="50" charset="-127"/>
                <a:cs typeface="Arial Unicode MS" panose="020B0604020202020204" pitchFamily="50" charset="-127"/>
              </a:rPr>
              <a:t>	&lt;id</a:t>
            </a:r>
            <a:r>
              <a:rPr lang="en-US" altLang="en-US" sz="2000" dirty="0">
                <a:solidFill>
                  <a:srgbClr val="0000CC"/>
                </a:solidFill>
                <a:latin typeface="+mn-lt"/>
                <a:ea typeface="Arial Unicode MS" panose="020B0604020202020204" pitchFamily="50" charset="-127"/>
                <a:cs typeface="Arial Unicode MS" panose="020B0604020202020204" pitchFamily="50" charset="-127"/>
              </a:rPr>
              <a:t>&gt;  001 &lt;/id</a:t>
            </a:r>
            <a:r>
              <a:rPr lang="en-US" altLang="en-US" sz="2000" dirty="0" smtClean="0">
                <a:solidFill>
                  <a:srgbClr val="0000CC"/>
                </a:solidFill>
                <a:latin typeface="+mn-lt"/>
                <a:ea typeface="Arial Unicode MS" panose="020B0604020202020204" pitchFamily="50" charset="-127"/>
                <a:cs typeface="Arial Unicode MS" panose="020B0604020202020204" pitchFamily="50" charset="-127"/>
              </a:rPr>
              <a:t>&gt;</a:t>
            </a:r>
            <a:br>
              <a:rPr lang="en-US" altLang="en-US" sz="2000" dirty="0" smtClean="0">
                <a:solidFill>
                  <a:srgbClr val="0000CC"/>
                </a:solidFill>
                <a:latin typeface="+mn-lt"/>
                <a:ea typeface="Arial Unicode MS" panose="020B0604020202020204" pitchFamily="50" charset="-127"/>
                <a:cs typeface="Arial Unicode MS" panose="020B0604020202020204" pitchFamily="50" charset="-127"/>
              </a:rPr>
            </a:br>
            <a:r>
              <a:rPr lang="en-US" altLang="en-US" sz="2000" dirty="0" smtClean="0">
                <a:solidFill>
                  <a:srgbClr val="0000CC"/>
                </a:solidFill>
                <a:latin typeface="+mn-lt"/>
                <a:ea typeface="Arial Unicode MS" panose="020B0604020202020204" pitchFamily="50" charset="-127"/>
                <a:cs typeface="Arial Unicode MS" panose="020B0604020202020204" pitchFamily="50" charset="-127"/>
              </a:rPr>
              <a:t>	&lt;</a:t>
            </a:r>
            <a:r>
              <a:rPr lang="en-US" altLang="en-US" sz="2000" dirty="0" err="1">
                <a:solidFill>
                  <a:srgbClr val="0000CC"/>
                </a:solidFill>
                <a:latin typeface="+mn-lt"/>
                <a:ea typeface="Arial Unicode MS" panose="020B0604020202020204" pitchFamily="50" charset="-127"/>
                <a:cs typeface="Arial Unicode MS" panose="020B0604020202020204" pitchFamily="50" charset="-127"/>
              </a:rPr>
              <a:t>cno</a:t>
            </a:r>
            <a:r>
              <a:rPr lang="en-US" altLang="en-US" sz="2000" dirty="0">
                <a:solidFill>
                  <a:srgbClr val="0000CC"/>
                </a:solidFill>
                <a:latin typeface="+mn-lt"/>
                <a:ea typeface="Arial Unicode MS" panose="020B0604020202020204" pitchFamily="50" charset="-127"/>
                <a:cs typeface="Arial Unicode MS" panose="020B0604020202020204" pitchFamily="50" charset="-127"/>
              </a:rPr>
              <a:t>&gt;     331  &lt;/</a:t>
            </a:r>
            <a:r>
              <a:rPr lang="en-US" altLang="en-US" sz="2000" dirty="0" err="1">
                <a:solidFill>
                  <a:srgbClr val="0000CC"/>
                </a:solidFill>
                <a:latin typeface="+mn-lt"/>
                <a:ea typeface="Arial Unicode MS" panose="020B0604020202020204" pitchFamily="50" charset="-127"/>
                <a:cs typeface="Arial Unicode MS" panose="020B0604020202020204" pitchFamily="50" charset="-127"/>
              </a:rPr>
              <a:t>cno</a:t>
            </a:r>
            <a:r>
              <a:rPr lang="en-US" altLang="en-US" sz="2000" dirty="0">
                <a:solidFill>
                  <a:srgbClr val="0000CC"/>
                </a:solidFill>
                <a:latin typeface="+mn-lt"/>
                <a:ea typeface="Arial Unicode MS" panose="020B0604020202020204" pitchFamily="50" charset="-127"/>
                <a:cs typeface="Arial Unicode MS" panose="020B0604020202020204" pitchFamily="50" charset="-127"/>
              </a:rPr>
              <a:t>&gt;</a:t>
            </a:r>
          </a:p>
          <a:p>
            <a:pPr marL="0" lvl="1" indent="-285750">
              <a:spcBef>
                <a:spcPts val="0"/>
              </a:spcBef>
            </a:pPr>
            <a:r>
              <a:rPr lang="en-US" altLang="en-US" sz="2000" dirty="0" smtClean="0">
                <a:solidFill>
                  <a:srgbClr val="0000CC"/>
                </a:solidFill>
                <a:latin typeface="+mn-lt"/>
                <a:ea typeface="Arial Unicode MS" panose="020B0604020202020204" pitchFamily="50" charset="-127"/>
                <a:cs typeface="Arial Unicode MS" panose="020B0604020202020204" pitchFamily="50" charset="-127"/>
              </a:rPr>
              <a:t>   &lt;/</a:t>
            </a:r>
            <a:r>
              <a:rPr lang="en-US" altLang="en-US" sz="2000" dirty="0">
                <a:solidFill>
                  <a:srgbClr val="0000CC"/>
                </a:solidFill>
                <a:latin typeface="+mn-lt"/>
                <a:ea typeface="Arial Unicode MS" panose="020B0604020202020204" pitchFamily="50" charset="-127"/>
                <a:cs typeface="Arial Unicode MS" panose="020B0604020202020204" pitchFamily="50" charset="-127"/>
              </a:rPr>
              <a:t>enroll&gt;</a:t>
            </a:r>
          </a:p>
          <a:p>
            <a:pPr marL="0" lvl="1" indent="-285750">
              <a:spcBef>
                <a:spcPts val="0"/>
              </a:spcBef>
            </a:pPr>
            <a:r>
              <a:rPr lang="en-US" altLang="en-US" sz="2000" dirty="0" smtClean="0">
                <a:solidFill>
                  <a:srgbClr val="0000CC"/>
                </a:solidFill>
                <a:latin typeface="+mn-lt"/>
                <a:ea typeface="Arial Unicode MS" panose="020B0604020202020204" pitchFamily="50" charset="-127"/>
                <a:cs typeface="Arial Unicode MS" panose="020B0604020202020204" pitchFamily="50" charset="-127"/>
              </a:rPr>
              <a:t>   &lt;</a:t>
            </a:r>
            <a:r>
              <a:rPr lang="en-US" altLang="en-US" sz="2000" dirty="0">
                <a:solidFill>
                  <a:srgbClr val="0000CC"/>
                </a:solidFill>
                <a:latin typeface="+mn-lt"/>
                <a:ea typeface="Arial Unicode MS" panose="020B0604020202020204" pitchFamily="50" charset="-127"/>
                <a:cs typeface="Arial Unicode MS" panose="020B0604020202020204" pitchFamily="50" charset="-127"/>
              </a:rPr>
              <a:t>enroll&gt;</a:t>
            </a:r>
          </a:p>
          <a:p>
            <a:pPr marL="0" lvl="1" indent="-285750">
              <a:spcBef>
                <a:spcPts val="0"/>
              </a:spcBef>
            </a:pPr>
            <a:r>
              <a:rPr lang="en-US" altLang="en-US" sz="2000" dirty="0">
                <a:solidFill>
                  <a:srgbClr val="0000CC"/>
                </a:solidFill>
                <a:latin typeface="+mn-lt"/>
                <a:ea typeface="Arial Unicode MS" panose="020B0604020202020204" pitchFamily="50" charset="-127"/>
                <a:cs typeface="Arial Unicode MS" panose="020B0604020202020204" pitchFamily="50" charset="-127"/>
              </a:rPr>
              <a:t>	&lt;id&gt;  001 &lt;/id</a:t>
            </a:r>
            <a:r>
              <a:rPr lang="en-US" altLang="en-US" sz="2000" dirty="0" smtClean="0">
                <a:solidFill>
                  <a:srgbClr val="0000CC"/>
                </a:solidFill>
                <a:latin typeface="+mn-lt"/>
                <a:ea typeface="Arial Unicode MS" panose="020B0604020202020204" pitchFamily="50" charset="-127"/>
                <a:cs typeface="Arial Unicode MS" panose="020B0604020202020204" pitchFamily="50" charset="-127"/>
              </a:rPr>
              <a:t>&gt;</a:t>
            </a:r>
            <a:br>
              <a:rPr lang="en-US" altLang="en-US" sz="2000" dirty="0" smtClean="0">
                <a:solidFill>
                  <a:srgbClr val="0000CC"/>
                </a:solidFill>
                <a:latin typeface="+mn-lt"/>
                <a:ea typeface="Arial Unicode MS" panose="020B0604020202020204" pitchFamily="50" charset="-127"/>
                <a:cs typeface="Arial Unicode MS" panose="020B0604020202020204" pitchFamily="50" charset="-127"/>
              </a:rPr>
            </a:br>
            <a:r>
              <a:rPr lang="en-US" altLang="en-US" sz="2000" dirty="0" smtClean="0">
                <a:solidFill>
                  <a:srgbClr val="0000CC"/>
                </a:solidFill>
                <a:latin typeface="+mn-lt"/>
                <a:ea typeface="Arial Unicode MS" panose="020B0604020202020204" pitchFamily="50" charset="-127"/>
                <a:cs typeface="Arial Unicode MS" panose="020B0604020202020204" pitchFamily="50" charset="-127"/>
              </a:rPr>
              <a:t>	&lt;</a:t>
            </a:r>
            <a:r>
              <a:rPr lang="en-US" altLang="en-US" sz="2000" dirty="0" err="1">
                <a:solidFill>
                  <a:srgbClr val="0000CC"/>
                </a:solidFill>
                <a:latin typeface="+mn-lt"/>
                <a:ea typeface="Arial Unicode MS" panose="020B0604020202020204" pitchFamily="50" charset="-127"/>
                <a:cs typeface="Arial Unicode MS" panose="020B0604020202020204" pitchFamily="50" charset="-127"/>
              </a:rPr>
              <a:t>cno</a:t>
            </a:r>
            <a:r>
              <a:rPr lang="en-US" altLang="en-US" sz="2000" dirty="0">
                <a:solidFill>
                  <a:srgbClr val="0000CC"/>
                </a:solidFill>
                <a:latin typeface="+mn-lt"/>
                <a:ea typeface="Arial Unicode MS" panose="020B0604020202020204" pitchFamily="50" charset="-127"/>
                <a:cs typeface="Arial Unicode MS" panose="020B0604020202020204" pitchFamily="50" charset="-127"/>
              </a:rPr>
              <a:t>&gt;     350  &lt;/</a:t>
            </a:r>
            <a:r>
              <a:rPr lang="en-US" altLang="en-US" sz="2000" dirty="0" err="1">
                <a:solidFill>
                  <a:srgbClr val="0000CC"/>
                </a:solidFill>
                <a:latin typeface="+mn-lt"/>
                <a:ea typeface="Arial Unicode MS" panose="020B0604020202020204" pitchFamily="50" charset="-127"/>
                <a:cs typeface="Arial Unicode MS" panose="020B0604020202020204" pitchFamily="50" charset="-127"/>
              </a:rPr>
              <a:t>cno</a:t>
            </a:r>
            <a:r>
              <a:rPr lang="en-US" altLang="en-US" sz="2000" dirty="0">
                <a:solidFill>
                  <a:srgbClr val="0000CC"/>
                </a:solidFill>
                <a:latin typeface="+mn-lt"/>
                <a:ea typeface="Arial Unicode MS" panose="020B0604020202020204" pitchFamily="50" charset="-127"/>
                <a:cs typeface="Arial Unicode MS" panose="020B0604020202020204" pitchFamily="50" charset="-127"/>
              </a:rPr>
              <a:t>&gt;</a:t>
            </a:r>
          </a:p>
          <a:p>
            <a:pPr marL="0" lvl="1" indent="-285750">
              <a:spcBef>
                <a:spcPts val="0"/>
              </a:spcBef>
            </a:pPr>
            <a:r>
              <a:rPr lang="en-US" altLang="en-US" sz="2000" dirty="0" smtClean="0">
                <a:solidFill>
                  <a:srgbClr val="0000CC"/>
                </a:solidFill>
                <a:latin typeface="+mn-lt"/>
                <a:ea typeface="Arial Unicode MS" panose="020B0604020202020204" pitchFamily="50" charset="-127"/>
                <a:cs typeface="Arial Unicode MS" panose="020B0604020202020204" pitchFamily="50" charset="-127"/>
              </a:rPr>
              <a:t>   &lt;/</a:t>
            </a:r>
            <a:r>
              <a:rPr lang="en-US" altLang="en-US" sz="2000" dirty="0">
                <a:solidFill>
                  <a:srgbClr val="0000CC"/>
                </a:solidFill>
                <a:latin typeface="+mn-lt"/>
                <a:ea typeface="Arial Unicode MS" panose="020B0604020202020204" pitchFamily="50" charset="-127"/>
                <a:cs typeface="Arial Unicode MS" panose="020B0604020202020204" pitchFamily="50" charset="-127"/>
              </a:rPr>
              <a:t>enroll&gt;</a:t>
            </a:r>
          </a:p>
          <a:p>
            <a:pPr marL="0" lvl="1" indent="-285750">
              <a:spcBef>
                <a:spcPts val="0"/>
              </a:spcBef>
            </a:pPr>
            <a:r>
              <a:rPr lang="en-US" altLang="en-US" sz="2000" dirty="0" smtClean="0">
                <a:solidFill>
                  <a:srgbClr val="0000CC"/>
                </a:solidFill>
                <a:latin typeface="+mn-lt"/>
                <a:ea typeface="Arial Unicode MS" panose="020B0604020202020204" pitchFamily="50" charset="-127"/>
                <a:cs typeface="Arial Unicode MS" panose="020B0604020202020204" pitchFamily="50" charset="-127"/>
              </a:rPr>
              <a:t>   &lt;</a:t>
            </a:r>
            <a:r>
              <a:rPr lang="en-US" altLang="en-US" sz="2000" dirty="0">
                <a:solidFill>
                  <a:srgbClr val="0000CC"/>
                </a:solidFill>
                <a:latin typeface="+mn-lt"/>
                <a:ea typeface="Arial Unicode MS" panose="020B0604020202020204" pitchFamily="50" charset="-127"/>
                <a:cs typeface="Arial Unicode MS" panose="020B0604020202020204" pitchFamily="50" charset="-127"/>
              </a:rPr>
              <a:t>enroll&gt;</a:t>
            </a:r>
          </a:p>
          <a:p>
            <a:pPr marL="0" lvl="1" indent="-285750">
              <a:spcBef>
                <a:spcPts val="0"/>
              </a:spcBef>
            </a:pPr>
            <a:r>
              <a:rPr lang="en-US" altLang="en-US" sz="2000" dirty="0">
                <a:solidFill>
                  <a:srgbClr val="0000CC"/>
                </a:solidFill>
                <a:latin typeface="+mn-lt"/>
                <a:ea typeface="Arial Unicode MS" panose="020B0604020202020204" pitchFamily="50" charset="-127"/>
                <a:cs typeface="Arial Unicode MS" panose="020B0604020202020204" pitchFamily="50" charset="-127"/>
              </a:rPr>
              <a:t>	</a:t>
            </a:r>
            <a:r>
              <a:rPr lang="en-US" altLang="en-US" sz="2000" dirty="0" smtClean="0">
                <a:solidFill>
                  <a:srgbClr val="0000CC"/>
                </a:solidFill>
                <a:latin typeface="+mn-lt"/>
                <a:ea typeface="Arial Unicode MS" panose="020B0604020202020204" pitchFamily="50" charset="-127"/>
                <a:cs typeface="Arial Unicode MS" panose="020B0604020202020204" pitchFamily="50" charset="-127"/>
              </a:rPr>
              <a:t>&lt;</a:t>
            </a:r>
            <a:r>
              <a:rPr lang="en-US" altLang="en-US" sz="2000" dirty="0">
                <a:solidFill>
                  <a:srgbClr val="0000CC"/>
                </a:solidFill>
                <a:latin typeface="+mn-lt"/>
                <a:ea typeface="Arial Unicode MS" panose="020B0604020202020204" pitchFamily="50" charset="-127"/>
                <a:cs typeface="Arial Unicode MS" panose="020B0604020202020204" pitchFamily="50" charset="-127"/>
              </a:rPr>
              <a:t>id&gt;  002 &lt;/id</a:t>
            </a:r>
            <a:r>
              <a:rPr lang="en-US" altLang="en-US" sz="2000" dirty="0" smtClean="0">
                <a:solidFill>
                  <a:srgbClr val="0000CC"/>
                </a:solidFill>
                <a:latin typeface="+mn-lt"/>
                <a:ea typeface="Arial Unicode MS" panose="020B0604020202020204" pitchFamily="50" charset="-127"/>
                <a:cs typeface="Arial Unicode MS" panose="020B0604020202020204" pitchFamily="50" charset="-127"/>
              </a:rPr>
              <a:t>&gt;</a:t>
            </a:r>
            <a:br>
              <a:rPr lang="en-US" altLang="en-US" sz="2000" dirty="0" smtClean="0">
                <a:solidFill>
                  <a:srgbClr val="0000CC"/>
                </a:solidFill>
                <a:latin typeface="+mn-lt"/>
                <a:ea typeface="Arial Unicode MS" panose="020B0604020202020204" pitchFamily="50" charset="-127"/>
                <a:cs typeface="Arial Unicode MS" panose="020B0604020202020204" pitchFamily="50" charset="-127"/>
              </a:rPr>
            </a:br>
            <a:r>
              <a:rPr lang="en-US" altLang="en-US" sz="2000" dirty="0" smtClean="0">
                <a:solidFill>
                  <a:srgbClr val="0000CC"/>
                </a:solidFill>
                <a:latin typeface="+mn-lt"/>
                <a:ea typeface="Arial Unicode MS" panose="020B0604020202020204" pitchFamily="50" charset="-127"/>
                <a:cs typeface="Arial Unicode MS" panose="020B0604020202020204" pitchFamily="50" charset="-127"/>
              </a:rPr>
              <a:t>	&lt;</a:t>
            </a:r>
            <a:r>
              <a:rPr lang="en-US" altLang="en-US" sz="2000" dirty="0" err="1">
                <a:solidFill>
                  <a:srgbClr val="0000CC"/>
                </a:solidFill>
                <a:latin typeface="+mn-lt"/>
                <a:ea typeface="Arial Unicode MS" panose="020B0604020202020204" pitchFamily="50" charset="-127"/>
                <a:cs typeface="Arial Unicode MS" panose="020B0604020202020204" pitchFamily="50" charset="-127"/>
              </a:rPr>
              <a:t>cno</a:t>
            </a:r>
            <a:r>
              <a:rPr lang="en-US" altLang="en-US" sz="2000" dirty="0">
                <a:solidFill>
                  <a:srgbClr val="0000CC"/>
                </a:solidFill>
                <a:latin typeface="+mn-lt"/>
                <a:ea typeface="Arial Unicode MS" panose="020B0604020202020204" pitchFamily="50" charset="-127"/>
                <a:cs typeface="Arial Unicode MS" panose="020B0604020202020204" pitchFamily="50" charset="-127"/>
              </a:rPr>
              <a:t>&gt;     331  &lt;/</a:t>
            </a:r>
            <a:r>
              <a:rPr lang="en-US" altLang="en-US" sz="2000" dirty="0" err="1">
                <a:solidFill>
                  <a:srgbClr val="0000CC"/>
                </a:solidFill>
                <a:latin typeface="+mn-lt"/>
                <a:ea typeface="Arial Unicode MS" panose="020B0604020202020204" pitchFamily="50" charset="-127"/>
                <a:cs typeface="Arial Unicode MS" panose="020B0604020202020204" pitchFamily="50" charset="-127"/>
              </a:rPr>
              <a:t>cno</a:t>
            </a:r>
            <a:r>
              <a:rPr lang="en-US" altLang="en-US" sz="2000" dirty="0">
                <a:solidFill>
                  <a:srgbClr val="0000CC"/>
                </a:solidFill>
                <a:latin typeface="+mn-lt"/>
                <a:ea typeface="Arial Unicode MS" panose="020B0604020202020204" pitchFamily="50" charset="-127"/>
                <a:cs typeface="Arial Unicode MS" panose="020B0604020202020204" pitchFamily="50" charset="-127"/>
              </a:rPr>
              <a:t>&gt;</a:t>
            </a:r>
          </a:p>
          <a:p>
            <a:pPr marL="0" lvl="1" indent="-285750">
              <a:spcBef>
                <a:spcPts val="0"/>
              </a:spcBef>
            </a:pPr>
            <a:r>
              <a:rPr lang="en-US" altLang="en-US" sz="2000" dirty="0" smtClean="0">
                <a:solidFill>
                  <a:srgbClr val="0000CC"/>
                </a:solidFill>
                <a:latin typeface="+mn-lt"/>
                <a:ea typeface="Arial Unicode MS" panose="020B0604020202020204" pitchFamily="50" charset="-127"/>
                <a:cs typeface="Arial Unicode MS" panose="020B0604020202020204" pitchFamily="50" charset="-127"/>
              </a:rPr>
              <a:t>   &lt;/</a:t>
            </a:r>
            <a:r>
              <a:rPr lang="en-US" altLang="en-US" sz="2000" dirty="0">
                <a:solidFill>
                  <a:srgbClr val="0000CC"/>
                </a:solidFill>
                <a:latin typeface="+mn-lt"/>
                <a:ea typeface="Arial Unicode MS" panose="020B0604020202020204" pitchFamily="50" charset="-127"/>
                <a:cs typeface="Arial Unicode MS" panose="020B0604020202020204" pitchFamily="50" charset="-127"/>
              </a:rPr>
              <a:t>enroll&gt;</a:t>
            </a:r>
          </a:p>
          <a:p>
            <a:pPr indent="-342900">
              <a:spcBef>
                <a:spcPts val="0"/>
              </a:spcBef>
            </a:pPr>
            <a:r>
              <a:rPr lang="en-US" altLang="en-US" sz="2000" dirty="0" smtClean="0">
                <a:solidFill>
                  <a:srgbClr val="0000CC"/>
                </a:solidFill>
                <a:latin typeface="+mn-lt"/>
                <a:ea typeface="Arial Unicode MS" panose="020B0604020202020204" pitchFamily="50" charset="-127"/>
                <a:cs typeface="Arial Unicode MS" panose="020B0604020202020204" pitchFamily="50" charset="-127"/>
              </a:rPr>
              <a:t>&lt;/</a:t>
            </a:r>
            <a:r>
              <a:rPr lang="en-US" altLang="en-US" sz="2000" dirty="0">
                <a:solidFill>
                  <a:srgbClr val="0000CC"/>
                </a:solidFill>
                <a:latin typeface="+mn-lt"/>
                <a:ea typeface="Arial Unicode MS" panose="020B0604020202020204" pitchFamily="50" charset="-127"/>
                <a:cs typeface="Arial Unicode MS" panose="020B0604020202020204" pitchFamily="50" charset="-127"/>
              </a:rPr>
              <a:t>school&gt;</a:t>
            </a:r>
          </a:p>
        </p:txBody>
      </p:sp>
    </p:spTree>
    <p:extLst>
      <p:ext uri="{BB962C8B-B14F-4D97-AF65-F5344CB8AC3E}">
        <p14:creationId xmlns:p14="http://schemas.microsoft.com/office/powerpoint/2010/main" val="4273998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슬라이드 번호 개체 틀 5"/>
          <p:cNvSpPr>
            <a:spLocks noGrp="1"/>
          </p:cNvSpPr>
          <p:nvPr>
            <p:ph type="sldNum" sz="quarter" idx="12"/>
          </p:nvPr>
        </p:nvSpPr>
        <p:spPr/>
        <p:txBody>
          <a:bodyPr/>
          <a:lstStyle/>
          <a:p>
            <a:fld id="{7740B6F2-E9D4-473C-B874-0C771565A9E6}" type="slidenum">
              <a:rPr lang="en-US" altLang="en-US"/>
              <a:pPr/>
              <a:t>3</a:t>
            </a:fld>
            <a:endParaRPr lang="en-US" altLang="en-US"/>
          </a:p>
        </p:txBody>
      </p:sp>
      <p:sp>
        <p:nvSpPr>
          <p:cNvPr id="106498" name="Rectangle 2"/>
          <p:cNvSpPr>
            <a:spLocks noGrp="1" noChangeArrowheads="1"/>
          </p:cNvSpPr>
          <p:nvPr>
            <p:ph type="title"/>
          </p:nvPr>
        </p:nvSpPr>
        <p:spPr/>
        <p:txBody>
          <a:bodyPr/>
          <a:lstStyle/>
          <a:p>
            <a:r>
              <a:rPr lang="en-US" altLang="en-US"/>
              <a:t>XML vs. HTML</a:t>
            </a:r>
          </a:p>
        </p:txBody>
      </p:sp>
      <p:sp>
        <p:nvSpPr>
          <p:cNvPr id="106499" name="Rectangle 3"/>
          <p:cNvSpPr>
            <a:spLocks noGrp="1" noChangeArrowheads="1"/>
          </p:cNvSpPr>
          <p:nvPr>
            <p:ph type="body" idx="1"/>
          </p:nvPr>
        </p:nvSpPr>
        <p:spPr/>
        <p:txBody>
          <a:bodyPr/>
          <a:lstStyle/>
          <a:p>
            <a:r>
              <a:rPr lang="en-US" altLang="en-US"/>
              <a:t>HTML is a HyperText Markup language</a:t>
            </a:r>
          </a:p>
          <a:p>
            <a:pPr lvl="1"/>
            <a:r>
              <a:rPr lang="en-US" altLang="en-US"/>
              <a:t>Designed for a specific application, namely, presenting and linking hypertext documents</a:t>
            </a:r>
          </a:p>
          <a:p>
            <a:r>
              <a:rPr lang="en-US" altLang="en-US"/>
              <a:t>XML describes </a:t>
            </a:r>
            <a:r>
              <a:rPr lang="en-US" altLang="en-US" i="1">
                <a:solidFill>
                  <a:srgbClr val="FF0000"/>
                </a:solidFill>
              </a:rPr>
              <a:t>structure</a:t>
            </a:r>
            <a:r>
              <a:rPr lang="en-US" altLang="en-US"/>
              <a:t>  and </a:t>
            </a:r>
            <a:r>
              <a:rPr lang="en-US" altLang="en-US" i="1">
                <a:solidFill>
                  <a:srgbClr val="FF0000"/>
                </a:solidFill>
              </a:rPr>
              <a:t>content  </a:t>
            </a:r>
            <a:r>
              <a:rPr lang="en-US" altLang="en-US"/>
              <a:t>(“semantics”)</a:t>
            </a:r>
            <a:endParaRPr lang="he-IL" altLang="en-US" i="1">
              <a:solidFill>
                <a:srgbClr val="FF0000"/>
              </a:solidFill>
            </a:endParaRPr>
          </a:p>
          <a:p>
            <a:pPr lvl="1"/>
            <a:r>
              <a:rPr lang="en-US" altLang="en-US"/>
              <a:t>The presentation is defined separately from the structure and the content</a:t>
            </a:r>
          </a:p>
        </p:txBody>
      </p:sp>
    </p:spTree>
    <p:extLst>
      <p:ext uri="{BB962C8B-B14F-4D97-AF65-F5344CB8AC3E}">
        <p14:creationId xmlns:p14="http://schemas.microsoft.com/office/powerpoint/2010/main" val="33780430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슬라이드 번호 개체 틀 5"/>
          <p:cNvSpPr>
            <a:spLocks noGrp="1"/>
          </p:cNvSpPr>
          <p:nvPr>
            <p:ph type="sldNum" sz="quarter" idx="12"/>
          </p:nvPr>
        </p:nvSpPr>
        <p:spPr/>
        <p:txBody>
          <a:bodyPr/>
          <a:lstStyle/>
          <a:p>
            <a:fld id="{5C891612-DA72-4AE7-9035-5DF6B335F9DD}" type="slidenum">
              <a:rPr lang="en-US" altLang="en-US"/>
              <a:pPr/>
              <a:t>4</a:t>
            </a:fld>
            <a:endParaRPr lang="en-US" altLang="en-US"/>
          </a:p>
        </p:txBody>
      </p:sp>
      <p:sp>
        <p:nvSpPr>
          <p:cNvPr id="111618" name="Rectangle 2"/>
          <p:cNvSpPr>
            <a:spLocks noGrp="1" noChangeArrowheads="1"/>
          </p:cNvSpPr>
          <p:nvPr>
            <p:ph type="title"/>
          </p:nvPr>
        </p:nvSpPr>
        <p:spPr>
          <a:xfrm>
            <a:off x="685800" y="312738"/>
            <a:ext cx="7772400" cy="1143000"/>
          </a:xfrm>
        </p:spPr>
        <p:txBody>
          <a:bodyPr>
            <a:normAutofit fontScale="90000"/>
          </a:bodyPr>
          <a:lstStyle/>
          <a:p>
            <a:r>
              <a:rPr lang="en-US" altLang="he-IL" sz="4000"/>
              <a:t>An Address Book as</a:t>
            </a:r>
            <a:br>
              <a:rPr lang="en-US" altLang="he-IL" sz="4000"/>
            </a:br>
            <a:r>
              <a:rPr lang="en-US" altLang="he-IL" sz="4000"/>
              <a:t>an XML document</a:t>
            </a:r>
          </a:p>
        </p:txBody>
      </p:sp>
      <p:sp>
        <p:nvSpPr>
          <p:cNvPr id="111619" name="Text Box 3"/>
          <p:cNvSpPr txBox="1">
            <a:spLocks noChangeArrowheads="1"/>
          </p:cNvSpPr>
          <p:nvPr/>
        </p:nvSpPr>
        <p:spPr bwMode="auto">
          <a:xfrm>
            <a:off x="685800" y="1676400"/>
            <a:ext cx="715645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rtl="0" eaLnBrk="0" hangingPunct="0"/>
            <a:r>
              <a:rPr lang="en-US" altLang="en-US" sz="2400">
                <a:solidFill>
                  <a:srgbClr val="0000FF"/>
                </a:solidFill>
                <a:latin typeface="Arial" panose="020B0604020202020204" pitchFamily="34" charset="0"/>
              </a:rPr>
              <a:t>&lt;</a:t>
            </a:r>
            <a:r>
              <a:rPr lang="en-US" altLang="he-IL" sz="2400">
                <a:solidFill>
                  <a:srgbClr val="800000"/>
                </a:solidFill>
                <a:latin typeface="Arial" panose="020B0604020202020204" pitchFamily="34" charset="0"/>
              </a:rPr>
              <a:t>addresses</a:t>
            </a:r>
            <a:r>
              <a:rPr lang="en-US" altLang="he-IL" sz="2400">
                <a:solidFill>
                  <a:srgbClr val="0000FF"/>
                </a:solidFill>
                <a:latin typeface="Arial" panose="020B0604020202020204" pitchFamily="34" charset="0"/>
              </a:rPr>
              <a:t>&gt;</a:t>
            </a:r>
            <a:endParaRPr lang="en-US" altLang="he-IL" sz="2400">
              <a:solidFill>
                <a:srgbClr val="000000"/>
              </a:solidFill>
              <a:latin typeface="Arial" panose="020B0604020202020204" pitchFamily="34" charset="0"/>
            </a:endParaRPr>
          </a:p>
          <a:p>
            <a:pPr algn="l" rtl="0" eaLnBrk="0" hangingPunct="0"/>
            <a:r>
              <a:rPr lang="en-US" altLang="he-IL" sz="2400">
                <a:solidFill>
                  <a:srgbClr val="000000"/>
                </a:solidFill>
                <a:latin typeface="Arial" panose="020B0604020202020204" pitchFamily="34" charset="0"/>
              </a:rPr>
              <a:t>	</a:t>
            </a:r>
            <a:r>
              <a:rPr lang="en-US" altLang="he-IL" sz="2400">
                <a:solidFill>
                  <a:srgbClr val="0000FF"/>
                </a:solidFill>
                <a:latin typeface="Arial" panose="020B0604020202020204" pitchFamily="34" charset="0"/>
              </a:rPr>
              <a:t>&lt;</a:t>
            </a:r>
            <a:r>
              <a:rPr lang="en-US" altLang="he-IL" sz="2400">
                <a:solidFill>
                  <a:srgbClr val="800000"/>
                </a:solidFill>
                <a:latin typeface="Arial" panose="020B0604020202020204" pitchFamily="34" charset="0"/>
              </a:rPr>
              <a:t>person</a:t>
            </a:r>
            <a:r>
              <a:rPr lang="en-US" altLang="he-IL" sz="2400">
                <a:solidFill>
                  <a:srgbClr val="0000FF"/>
                </a:solidFill>
                <a:latin typeface="Arial" panose="020B0604020202020204" pitchFamily="34" charset="0"/>
              </a:rPr>
              <a:t>&gt;</a:t>
            </a:r>
            <a:endParaRPr lang="en-US" altLang="he-IL" sz="2400">
              <a:solidFill>
                <a:srgbClr val="000000"/>
              </a:solidFill>
              <a:latin typeface="Arial" panose="020B0604020202020204" pitchFamily="34" charset="0"/>
            </a:endParaRPr>
          </a:p>
          <a:p>
            <a:pPr algn="l" rtl="0" eaLnBrk="0" hangingPunct="0"/>
            <a:r>
              <a:rPr lang="en-US" altLang="he-IL" sz="2400">
                <a:solidFill>
                  <a:srgbClr val="000000"/>
                </a:solidFill>
                <a:latin typeface="Arial" panose="020B0604020202020204" pitchFamily="34" charset="0"/>
              </a:rPr>
              <a:t>		</a:t>
            </a:r>
            <a:r>
              <a:rPr lang="en-US" altLang="he-IL" sz="2400">
                <a:solidFill>
                  <a:srgbClr val="0000FF"/>
                </a:solidFill>
                <a:latin typeface="Arial" panose="020B0604020202020204" pitchFamily="34" charset="0"/>
              </a:rPr>
              <a:t>&lt;</a:t>
            </a:r>
            <a:r>
              <a:rPr lang="en-US" altLang="he-IL" sz="2400">
                <a:solidFill>
                  <a:srgbClr val="800000"/>
                </a:solidFill>
                <a:latin typeface="Arial" panose="020B0604020202020204" pitchFamily="34" charset="0"/>
              </a:rPr>
              <a:t>name</a:t>
            </a:r>
            <a:r>
              <a:rPr lang="en-US" altLang="he-IL" sz="2400">
                <a:solidFill>
                  <a:srgbClr val="0000FF"/>
                </a:solidFill>
                <a:latin typeface="Arial" panose="020B0604020202020204" pitchFamily="34" charset="0"/>
              </a:rPr>
              <a:t>&gt;</a:t>
            </a:r>
            <a:r>
              <a:rPr lang="en-US" altLang="he-IL" sz="2400">
                <a:solidFill>
                  <a:srgbClr val="000000"/>
                </a:solidFill>
                <a:latin typeface="Arial" panose="020B0604020202020204" pitchFamily="34" charset="0"/>
              </a:rPr>
              <a:t> Donald Duck</a:t>
            </a:r>
            <a:r>
              <a:rPr lang="en-US" altLang="he-IL" sz="2400">
                <a:solidFill>
                  <a:srgbClr val="0000FF"/>
                </a:solidFill>
                <a:latin typeface="Arial" panose="020B0604020202020204" pitchFamily="34" charset="0"/>
              </a:rPr>
              <a:t>&lt;/</a:t>
            </a:r>
            <a:r>
              <a:rPr lang="en-US" altLang="he-IL" sz="2400">
                <a:solidFill>
                  <a:srgbClr val="800000"/>
                </a:solidFill>
                <a:latin typeface="Arial" panose="020B0604020202020204" pitchFamily="34" charset="0"/>
              </a:rPr>
              <a:t>name</a:t>
            </a:r>
            <a:r>
              <a:rPr lang="en-US" altLang="he-IL" sz="2400">
                <a:solidFill>
                  <a:srgbClr val="0000FF"/>
                </a:solidFill>
                <a:latin typeface="Arial" panose="020B0604020202020204" pitchFamily="34" charset="0"/>
              </a:rPr>
              <a:t>&gt;</a:t>
            </a:r>
            <a:endParaRPr lang="en-US" altLang="he-IL" sz="2400">
              <a:solidFill>
                <a:srgbClr val="000000"/>
              </a:solidFill>
              <a:latin typeface="Arial" panose="020B0604020202020204" pitchFamily="34" charset="0"/>
            </a:endParaRPr>
          </a:p>
          <a:p>
            <a:pPr algn="l" rtl="0" eaLnBrk="0" hangingPunct="0"/>
            <a:r>
              <a:rPr lang="en-US" altLang="he-IL" sz="2400">
                <a:solidFill>
                  <a:srgbClr val="000000"/>
                </a:solidFill>
                <a:latin typeface="Arial" panose="020B0604020202020204" pitchFamily="34" charset="0"/>
              </a:rPr>
              <a:t>		</a:t>
            </a:r>
            <a:r>
              <a:rPr lang="en-US" altLang="he-IL" sz="2400">
                <a:solidFill>
                  <a:srgbClr val="0000FF"/>
                </a:solidFill>
                <a:latin typeface="Arial" panose="020B0604020202020204" pitchFamily="34" charset="0"/>
              </a:rPr>
              <a:t>&lt;</a:t>
            </a:r>
            <a:r>
              <a:rPr lang="en-US" altLang="he-IL" sz="2400">
                <a:solidFill>
                  <a:srgbClr val="800000"/>
                </a:solidFill>
                <a:latin typeface="Arial" panose="020B0604020202020204" pitchFamily="34" charset="0"/>
              </a:rPr>
              <a:t>tel</a:t>
            </a:r>
            <a:r>
              <a:rPr lang="en-US" altLang="he-IL" sz="2400">
                <a:solidFill>
                  <a:srgbClr val="0000FF"/>
                </a:solidFill>
                <a:latin typeface="Arial" panose="020B0604020202020204" pitchFamily="34" charset="0"/>
              </a:rPr>
              <a:t>&gt;</a:t>
            </a:r>
            <a:r>
              <a:rPr lang="en-US" altLang="he-IL" sz="2400">
                <a:solidFill>
                  <a:srgbClr val="000000"/>
                </a:solidFill>
                <a:latin typeface="Arial" panose="020B0604020202020204" pitchFamily="34" charset="0"/>
              </a:rPr>
              <a:t> 414-222-1234 </a:t>
            </a:r>
            <a:r>
              <a:rPr lang="en-US" altLang="he-IL" sz="2400">
                <a:solidFill>
                  <a:srgbClr val="0000FF"/>
                </a:solidFill>
                <a:latin typeface="Arial" panose="020B0604020202020204" pitchFamily="34" charset="0"/>
              </a:rPr>
              <a:t>&lt;/</a:t>
            </a:r>
            <a:r>
              <a:rPr lang="en-US" altLang="he-IL" sz="2400">
                <a:solidFill>
                  <a:srgbClr val="800000"/>
                </a:solidFill>
                <a:latin typeface="Arial" panose="020B0604020202020204" pitchFamily="34" charset="0"/>
              </a:rPr>
              <a:t>tel</a:t>
            </a:r>
            <a:r>
              <a:rPr lang="en-US" altLang="he-IL" sz="2400">
                <a:solidFill>
                  <a:srgbClr val="0000FF"/>
                </a:solidFill>
                <a:latin typeface="Arial" panose="020B0604020202020204" pitchFamily="34" charset="0"/>
              </a:rPr>
              <a:t>&gt;</a:t>
            </a:r>
            <a:endParaRPr lang="en-US" altLang="he-IL" sz="2400">
              <a:solidFill>
                <a:srgbClr val="000000"/>
              </a:solidFill>
              <a:latin typeface="Arial" panose="020B0604020202020204" pitchFamily="34" charset="0"/>
            </a:endParaRPr>
          </a:p>
          <a:p>
            <a:pPr algn="l" rtl="0" eaLnBrk="0" hangingPunct="0"/>
            <a:r>
              <a:rPr lang="en-US" altLang="he-IL" sz="2400">
                <a:solidFill>
                  <a:srgbClr val="000000"/>
                </a:solidFill>
                <a:latin typeface="Arial" panose="020B0604020202020204" pitchFamily="34" charset="0"/>
              </a:rPr>
              <a:t>		</a:t>
            </a:r>
            <a:r>
              <a:rPr lang="en-US" altLang="he-IL" sz="2400">
                <a:solidFill>
                  <a:srgbClr val="0000FF"/>
                </a:solidFill>
                <a:latin typeface="Arial" panose="020B0604020202020204" pitchFamily="34" charset="0"/>
              </a:rPr>
              <a:t>&lt;</a:t>
            </a:r>
            <a:r>
              <a:rPr lang="en-US" altLang="he-IL" sz="2400">
                <a:solidFill>
                  <a:srgbClr val="800000"/>
                </a:solidFill>
                <a:latin typeface="Arial" panose="020B0604020202020204" pitchFamily="34" charset="0"/>
              </a:rPr>
              <a:t>email</a:t>
            </a:r>
            <a:r>
              <a:rPr lang="en-US" altLang="he-IL" sz="2400">
                <a:solidFill>
                  <a:srgbClr val="0000FF"/>
                </a:solidFill>
                <a:latin typeface="Arial" panose="020B0604020202020204" pitchFamily="34" charset="0"/>
              </a:rPr>
              <a:t>&gt;</a:t>
            </a:r>
            <a:r>
              <a:rPr lang="en-US" altLang="he-IL" sz="2400">
                <a:solidFill>
                  <a:srgbClr val="000000"/>
                </a:solidFill>
                <a:latin typeface="Arial" panose="020B0604020202020204" pitchFamily="34" charset="0"/>
              </a:rPr>
              <a:t> donald@yahoo.com </a:t>
            </a:r>
            <a:r>
              <a:rPr lang="en-US" altLang="he-IL" sz="2400">
                <a:solidFill>
                  <a:srgbClr val="0000FF"/>
                </a:solidFill>
                <a:latin typeface="Arial" panose="020B0604020202020204" pitchFamily="34" charset="0"/>
              </a:rPr>
              <a:t>&lt;/</a:t>
            </a:r>
            <a:r>
              <a:rPr lang="en-US" altLang="he-IL" sz="2400">
                <a:solidFill>
                  <a:srgbClr val="800000"/>
                </a:solidFill>
                <a:latin typeface="Arial" panose="020B0604020202020204" pitchFamily="34" charset="0"/>
              </a:rPr>
              <a:t>email</a:t>
            </a:r>
            <a:r>
              <a:rPr lang="en-US" altLang="he-IL" sz="2400">
                <a:solidFill>
                  <a:srgbClr val="0000FF"/>
                </a:solidFill>
                <a:latin typeface="Arial" panose="020B0604020202020204" pitchFamily="34" charset="0"/>
              </a:rPr>
              <a:t>&gt;</a:t>
            </a:r>
            <a:endParaRPr lang="en-US" altLang="he-IL" sz="2400">
              <a:solidFill>
                <a:srgbClr val="000000"/>
              </a:solidFill>
              <a:latin typeface="Arial" panose="020B0604020202020204" pitchFamily="34" charset="0"/>
            </a:endParaRPr>
          </a:p>
          <a:p>
            <a:pPr algn="l" rtl="0" eaLnBrk="0" hangingPunct="0"/>
            <a:r>
              <a:rPr lang="en-US" altLang="he-IL" sz="2400">
                <a:solidFill>
                  <a:srgbClr val="000000"/>
                </a:solidFill>
                <a:latin typeface="Arial" panose="020B0604020202020204" pitchFamily="34" charset="0"/>
              </a:rPr>
              <a:t>	</a:t>
            </a:r>
            <a:r>
              <a:rPr lang="en-US" altLang="he-IL" sz="2400">
                <a:solidFill>
                  <a:srgbClr val="0000FF"/>
                </a:solidFill>
                <a:latin typeface="Arial" panose="020B0604020202020204" pitchFamily="34" charset="0"/>
              </a:rPr>
              <a:t>&lt;/</a:t>
            </a:r>
            <a:r>
              <a:rPr lang="en-US" altLang="he-IL" sz="2400">
                <a:solidFill>
                  <a:srgbClr val="800000"/>
                </a:solidFill>
                <a:latin typeface="Arial" panose="020B0604020202020204" pitchFamily="34" charset="0"/>
              </a:rPr>
              <a:t>person</a:t>
            </a:r>
            <a:r>
              <a:rPr lang="en-US" altLang="he-IL" sz="2400">
                <a:solidFill>
                  <a:srgbClr val="0000FF"/>
                </a:solidFill>
                <a:latin typeface="Arial" panose="020B0604020202020204" pitchFamily="34" charset="0"/>
              </a:rPr>
              <a:t>&gt;</a:t>
            </a:r>
            <a:endParaRPr lang="en-US" altLang="he-IL" sz="2400">
              <a:solidFill>
                <a:srgbClr val="000000"/>
              </a:solidFill>
              <a:latin typeface="Arial" panose="020B0604020202020204" pitchFamily="34" charset="0"/>
            </a:endParaRPr>
          </a:p>
          <a:p>
            <a:pPr algn="l" rtl="0" eaLnBrk="0" hangingPunct="0"/>
            <a:r>
              <a:rPr lang="en-US" altLang="he-IL" sz="2400">
                <a:solidFill>
                  <a:srgbClr val="000000"/>
                </a:solidFill>
                <a:latin typeface="Arial" panose="020B0604020202020204" pitchFamily="34" charset="0"/>
              </a:rPr>
              <a:t>	</a:t>
            </a:r>
            <a:r>
              <a:rPr lang="en-US" altLang="he-IL" sz="2400">
                <a:solidFill>
                  <a:srgbClr val="0000FF"/>
                </a:solidFill>
                <a:latin typeface="Arial" panose="020B0604020202020204" pitchFamily="34" charset="0"/>
              </a:rPr>
              <a:t>&lt;</a:t>
            </a:r>
            <a:r>
              <a:rPr lang="en-US" altLang="he-IL" sz="2400">
                <a:solidFill>
                  <a:srgbClr val="800000"/>
                </a:solidFill>
                <a:latin typeface="Arial" panose="020B0604020202020204" pitchFamily="34" charset="0"/>
              </a:rPr>
              <a:t>person</a:t>
            </a:r>
            <a:r>
              <a:rPr lang="en-US" altLang="he-IL" sz="2400">
                <a:solidFill>
                  <a:srgbClr val="0000FF"/>
                </a:solidFill>
                <a:latin typeface="Arial" panose="020B0604020202020204" pitchFamily="34" charset="0"/>
              </a:rPr>
              <a:t>&gt;</a:t>
            </a:r>
            <a:endParaRPr lang="en-US" altLang="he-IL" sz="2400">
              <a:solidFill>
                <a:srgbClr val="000000"/>
              </a:solidFill>
              <a:latin typeface="Arial" panose="020B0604020202020204" pitchFamily="34" charset="0"/>
            </a:endParaRPr>
          </a:p>
          <a:p>
            <a:pPr algn="l" rtl="0" eaLnBrk="0" hangingPunct="0"/>
            <a:r>
              <a:rPr lang="en-US" altLang="he-IL" sz="2400">
                <a:solidFill>
                  <a:srgbClr val="000000"/>
                </a:solidFill>
                <a:latin typeface="Arial" panose="020B0604020202020204" pitchFamily="34" charset="0"/>
              </a:rPr>
              <a:t>		</a:t>
            </a:r>
            <a:r>
              <a:rPr lang="en-US" altLang="he-IL" sz="2400">
                <a:solidFill>
                  <a:srgbClr val="0000FF"/>
                </a:solidFill>
                <a:latin typeface="Arial" panose="020B0604020202020204" pitchFamily="34" charset="0"/>
              </a:rPr>
              <a:t>&lt;</a:t>
            </a:r>
            <a:r>
              <a:rPr lang="en-US" altLang="he-IL" sz="2400">
                <a:solidFill>
                  <a:srgbClr val="800000"/>
                </a:solidFill>
                <a:latin typeface="Arial" panose="020B0604020202020204" pitchFamily="34" charset="0"/>
              </a:rPr>
              <a:t>name</a:t>
            </a:r>
            <a:r>
              <a:rPr lang="en-US" altLang="he-IL" sz="2400">
                <a:solidFill>
                  <a:srgbClr val="0000FF"/>
                </a:solidFill>
                <a:latin typeface="Arial" panose="020B0604020202020204" pitchFamily="34" charset="0"/>
              </a:rPr>
              <a:t>&gt;</a:t>
            </a:r>
            <a:r>
              <a:rPr lang="en-US" altLang="he-IL" sz="2400">
                <a:solidFill>
                  <a:srgbClr val="000000"/>
                </a:solidFill>
                <a:latin typeface="Arial" panose="020B0604020202020204" pitchFamily="34" charset="0"/>
              </a:rPr>
              <a:t> Miki Mouse</a:t>
            </a:r>
            <a:r>
              <a:rPr lang="en-US" altLang="he-IL" sz="2400">
                <a:solidFill>
                  <a:srgbClr val="0000FF"/>
                </a:solidFill>
                <a:latin typeface="Arial" panose="020B0604020202020204" pitchFamily="34" charset="0"/>
              </a:rPr>
              <a:t>&lt;/</a:t>
            </a:r>
            <a:r>
              <a:rPr lang="en-US" altLang="he-IL" sz="2400">
                <a:solidFill>
                  <a:srgbClr val="800000"/>
                </a:solidFill>
                <a:latin typeface="Arial" panose="020B0604020202020204" pitchFamily="34" charset="0"/>
              </a:rPr>
              <a:t>name</a:t>
            </a:r>
            <a:r>
              <a:rPr lang="en-US" altLang="he-IL" sz="2400">
                <a:solidFill>
                  <a:srgbClr val="0000FF"/>
                </a:solidFill>
                <a:latin typeface="Arial" panose="020B0604020202020204" pitchFamily="34" charset="0"/>
              </a:rPr>
              <a:t>&gt;</a:t>
            </a:r>
            <a:endParaRPr lang="en-US" altLang="he-IL" sz="2400">
              <a:solidFill>
                <a:srgbClr val="000000"/>
              </a:solidFill>
              <a:latin typeface="Arial" panose="020B0604020202020204" pitchFamily="34" charset="0"/>
            </a:endParaRPr>
          </a:p>
          <a:p>
            <a:pPr algn="l" rtl="0" eaLnBrk="0" hangingPunct="0"/>
            <a:r>
              <a:rPr lang="en-US" altLang="he-IL" sz="2400">
                <a:solidFill>
                  <a:srgbClr val="000000"/>
                </a:solidFill>
                <a:latin typeface="Arial" panose="020B0604020202020204" pitchFamily="34" charset="0"/>
              </a:rPr>
              <a:t>		</a:t>
            </a:r>
            <a:r>
              <a:rPr lang="en-US" altLang="he-IL" sz="2400">
                <a:solidFill>
                  <a:srgbClr val="0000FF"/>
                </a:solidFill>
                <a:latin typeface="Arial" panose="020B0604020202020204" pitchFamily="34" charset="0"/>
              </a:rPr>
              <a:t>&lt;</a:t>
            </a:r>
            <a:r>
              <a:rPr lang="en-US" altLang="he-IL" sz="2400">
                <a:solidFill>
                  <a:srgbClr val="800000"/>
                </a:solidFill>
                <a:latin typeface="Arial" panose="020B0604020202020204" pitchFamily="34" charset="0"/>
              </a:rPr>
              <a:t>tel</a:t>
            </a:r>
            <a:r>
              <a:rPr lang="en-US" altLang="he-IL" sz="2400">
                <a:solidFill>
                  <a:srgbClr val="0000FF"/>
                </a:solidFill>
                <a:latin typeface="Arial" panose="020B0604020202020204" pitchFamily="34" charset="0"/>
              </a:rPr>
              <a:t>&gt;</a:t>
            </a:r>
            <a:r>
              <a:rPr lang="en-US" altLang="he-IL" sz="2400">
                <a:solidFill>
                  <a:srgbClr val="000000"/>
                </a:solidFill>
                <a:latin typeface="Arial" panose="020B0604020202020204" pitchFamily="34" charset="0"/>
              </a:rPr>
              <a:t> 123-456-7890 </a:t>
            </a:r>
            <a:r>
              <a:rPr lang="en-US" altLang="he-IL" sz="2400">
                <a:solidFill>
                  <a:srgbClr val="0000FF"/>
                </a:solidFill>
                <a:latin typeface="Arial" panose="020B0604020202020204" pitchFamily="34" charset="0"/>
              </a:rPr>
              <a:t>&lt;/</a:t>
            </a:r>
            <a:r>
              <a:rPr lang="en-US" altLang="he-IL" sz="2400">
                <a:solidFill>
                  <a:srgbClr val="800000"/>
                </a:solidFill>
                <a:latin typeface="Arial" panose="020B0604020202020204" pitchFamily="34" charset="0"/>
              </a:rPr>
              <a:t>tel</a:t>
            </a:r>
            <a:r>
              <a:rPr lang="en-US" altLang="he-IL" sz="2400">
                <a:solidFill>
                  <a:srgbClr val="0000FF"/>
                </a:solidFill>
                <a:latin typeface="Arial" panose="020B0604020202020204" pitchFamily="34" charset="0"/>
              </a:rPr>
              <a:t>&gt;</a:t>
            </a:r>
            <a:endParaRPr lang="en-US" altLang="he-IL" sz="2400">
              <a:solidFill>
                <a:srgbClr val="000000"/>
              </a:solidFill>
              <a:latin typeface="Arial" panose="020B0604020202020204" pitchFamily="34" charset="0"/>
            </a:endParaRPr>
          </a:p>
          <a:p>
            <a:pPr algn="l" rtl="0" eaLnBrk="0" hangingPunct="0"/>
            <a:r>
              <a:rPr lang="en-US" altLang="he-IL" sz="2400">
                <a:solidFill>
                  <a:srgbClr val="000000"/>
                </a:solidFill>
                <a:latin typeface="Arial" panose="020B0604020202020204" pitchFamily="34" charset="0"/>
              </a:rPr>
              <a:t>		</a:t>
            </a:r>
            <a:r>
              <a:rPr lang="en-US" altLang="he-IL" sz="2400">
                <a:solidFill>
                  <a:srgbClr val="0000FF"/>
                </a:solidFill>
                <a:latin typeface="Arial" panose="020B0604020202020204" pitchFamily="34" charset="0"/>
              </a:rPr>
              <a:t>&lt;</a:t>
            </a:r>
            <a:r>
              <a:rPr lang="en-US" altLang="he-IL" sz="2400">
                <a:solidFill>
                  <a:srgbClr val="800000"/>
                </a:solidFill>
                <a:latin typeface="Arial" panose="020B0604020202020204" pitchFamily="34" charset="0"/>
              </a:rPr>
              <a:t>email</a:t>
            </a:r>
            <a:r>
              <a:rPr lang="en-US" altLang="he-IL" sz="2400">
                <a:solidFill>
                  <a:srgbClr val="0000FF"/>
                </a:solidFill>
                <a:latin typeface="Arial" panose="020B0604020202020204" pitchFamily="34" charset="0"/>
              </a:rPr>
              <a:t>&gt;</a:t>
            </a:r>
            <a:r>
              <a:rPr lang="en-US" altLang="he-IL" sz="2400">
                <a:solidFill>
                  <a:srgbClr val="000000"/>
                </a:solidFill>
                <a:latin typeface="Arial" panose="020B0604020202020204" pitchFamily="34" charset="0"/>
              </a:rPr>
              <a:t>miki@yahoo.com</a:t>
            </a:r>
            <a:r>
              <a:rPr lang="en-US" altLang="he-IL" sz="2400">
                <a:solidFill>
                  <a:srgbClr val="0000FF"/>
                </a:solidFill>
                <a:latin typeface="Arial" panose="020B0604020202020204" pitchFamily="34" charset="0"/>
              </a:rPr>
              <a:t>&lt;/</a:t>
            </a:r>
            <a:r>
              <a:rPr lang="en-US" altLang="he-IL" sz="2400">
                <a:solidFill>
                  <a:srgbClr val="800000"/>
                </a:solidFill>
                <a:latin typeface="Arial" panose="020B0604020202020204" pitchFamily="34" charset="0"/>
              </a:rPr>
              <a:t>email</a:t>
            </a:r>
            <a:r>
              <a:rPr lang="en-US" altLang="he-IL" sz="2400">
                <a:solidFill>
                  <a:srgbClr val="0000FF"/>
                </a:solidFill>
                <a:latin typeface="Arial" panose="020B0604020202020204" pitchFamily="34" charset="0"/>
              </a:rPr>
              <a:t>&gt;</a:t>
            </a:r>
            <a:endParaRPr lang="en-US" altLang="he-IL" sz="2400">
              <a:solidFill>
                <a:srgbClr val="000000"/>
              </a:solidFill>
              <a:latin typeface="Arial" panose="020B0604020202020204" pitchFamily="34" charset="0"/>
            </a:endParaRPr>
          </a:p>
          <a:p>
            <a:pPr algn="l" rtl="0" eaLnBrk="0" hangingPunct="0"/>
            <a:r>
              <a:rPr lang="en-US" altLang="he-IL" sz="2400">
                <a:solidFill>
                  <a:srgbClr val="000000"/>
                </a:solidFill>
                <a:latin typeface="Arial" panose="020B0604020202020204" pitchFamily="34" charset="0"/>
              </a:rPr>
              <a:t>	</a:t>
            </a:r>
            <a:r>
              <a:rPr lang="en-US" altLang="he-IL" sz="2400">
                <a:solidFill>
                  <a:srgbClr val="0000FF"/>
                </a:solidFill>
                <a:latin typeface="Arial" panose="020B0604020202020204" pitchFamily="34" charset="0"/>
              </a:rPr>
              <a:t>&lt;/</a:t>
            </a:r>
            <a:r>
              <a:rPr lang="en-US" altLang="he-IL" sz="2400">
                <a:solidFill>
                  <a:srgbClr val="800000"/>
                </a:solidFill>
                <a:latin typeface="Arial" panose="020B0604020202020204" pitchFamily="34" charset="0"/>
              </a:rPr>
              <a:t>person</a:t>
            </a:r>
            <a:r>
              <a:rPr lang="en-US" altLang="he-IL" sz="2400">
                <a:solidFill>
                  <a:srgbClr val="0000FF"/>
                </a:solidFill>
                <a:latin typeface="Arial" panose="020B0604020202020204" pitchFamily="34" charset="0"/>
              </a:rPr>
              <a:t>&gt;</a:t>
            </a:r>
            <a:endParaRPr lang="en-US" altLang="he-IL" sz="2400">
              <a:solidFill>
                <a:srgbClr val="000000"/>
              </a:solidFill>
              <a:latin typeface="Arial" panose="020B0604020202020204" pitchFamily="34" charset="0"/>
            </a:endParaRPr>
          </a:p>
          <a:p>
            <a:pPr algn="l" rtl="0" eaLnBrk="0" hangingPunct="0"/>
            <a:r>
              <a:rPr lang="en-US" altLang="he-IL" sz="2400">
                <a:solidFill>
                  <a:srgbClr val="0000FF"/>
                </a:solidFill>
                <a:latin typeface="Arial" panose="020B0604020202020204" pitchFamily="34" charset="0"/>
              </a:rPr>
              <a:t>&lt;/</a:t>
            </a:r>
            <a:r>
              <a:rPr lang="en-US" altLang="he-IL" sz="2400">
                <a:solidFill>
                  <a:srgbClr val="800000"/>
                </a:solidFill>
                <a:latin typeface="Arial" panose="020B0604020202020204" pitchFamily="34" charset="0"/>
              </a:rPr>
              <a:t>addresses</a:t>
            </a:r>
            <a:r>
              <a:rPr lang="en-US" altLang="he-IL" sz="2400">
                <a:solidFill>
                  <a:srgbClr val="0000FF"/>
                </a:solidFill>
                <a:latin typeface="Arial" panose="020B0604020202020204" pitchFamily="34" charset="0"/>
              </a:rPr>
              <a:t>&gt;</a:t>
            </a:r>
          </a:p>
        </p:txBody>
      </p:sp>
    </p:spTree>
    <p:extLst>
      <p:ext uri="{BB962C8B-B14F-4D97-AF65-F5344CB8AC3E}">
        <p14:creationId xmlns:p14="http://schemas.microsoft.com/office/powerpoint/2010/main" val="39002536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슬라이드 번호 개체 틀 5"/>
          <p:cNvSpPr>
            <a:spLocks noGrp="1"/>
          </p:cNvSpPr>
          <p:nvPr>
            <p:ph type="sldNum" sz="quarter" idx="12"/>
          </p:nvPr>
        </p:nvSpPr>
        <p:spPr/>
        <p:txBody>
          <a:bodyPr/>
          <a:lstStyle/>
          <a:p>
            <a:fld id="{F3774365-FECB-499B-B449-BDFAF21239A4}" type="slidenum">
              <a:rPr lang="en-US" altLang="en-US"/>
              <a:pPr/>
              <a:t>5</a:t>
            </a:fld>
            <a:endParaRPr lang="en-US" altLang="en-US"/>
          </a:p>
        </p:txBody>
      </p:sp>
      <p:sp>
        <p:nvSpPr>
          <p:cNvPr id="114690" name="Rectangle 2"/>
          <p:cNvSpPr>
            <a:spLocks noGrp="1" noChangeArrowheads="1"/>
          </p:cNvSpPr>
          <p:nvPr>
            <p:ph type="title"/>
          </p:nvPr>
        </p:nvSpPr>
        <p:spPr/>
        <p:txBody>
          <a:bodyPr/>
          <a:lstStyle/>
          <a:p>
            <a:r>
              <a:rPr lang="en-US" altLang="en-US"/>
              <a:t>Main Features of XML</a:t>
            </a:r>
          </a:p>
        </p:txBody>
      </p:sp>
      <p:sp>
        <p:nvSpPr>
          <p:cNvPr id="114691" name="Rectangle 3"/>
          <p:cNvSpPr>
            <a:spLocks noGrp="1" noChangeArrowheads="1"/>
          </p:cNvSpPr>
          <p:nvPr>
            <p:ph type="body" idx="1"/>
          </p:nvPr>
        </p:nvSpPr>
        <p:spPr/>
        <p:txBody>
          <a:bodyPr/>
          <a:lstStyle/>
          <a:p>
            <a:pPr>
              <a:lnSpc>
                <a:spcPct val="90000"/>
              </a:lnSpc>
            </a:pPr>
            <a:r>
              <a:rPr lang="en-US" altLang="en-US"/>
              <a:t>No fixed set of tags</a:t>
            </a:r>
          </a:p>
          <a:p>
            <a:pPr lvl="1">
              <a:lnSpc>
                <a:spcPct val="90000"/>
              </a:lnSpc>
            </a:pPr>
            <a:r>
              <a:rPr lang="en-US" altLang="en-US"/>
              <a:t>New tags can be added for new applications</a:t>
            </a:r>
          </a:p>
          <a:p>
            <a:pPr>
              <a:lnSpc>
                <a:spcPct val="90000"/>
              </a:lnSpc>
            </a:pPr>
            <a:r>
              <a:rPr lang="en-US" altLang="en-US"/>
              <a:t>An agreed upon set of tags can be used in many applications</a:t>
            </a:r>
          </a:p>
          <a:p>
            <a:pPr lvl="1">
              <a:lnSpc>
                <a:spcPct val="90000"/>
              </a:lnSpc>
            </a:pPr>
            <a:r>
              <a:rPr lang="en-US" altLang="en-US" i="1">
                <a:solidFill>
                  <a:srgbClr val="FF0000"/>
                </a:solidFill>
              </a:rPr>
              <a:t>Namespaces  </a:t>
            </a:r>
            <a:r>
              <a:rPr lang="en-US" altLang="en-US"/>
              <a:t>facilitate uniform and coherent descriptions of data</a:t>
            </a:r>
          </a:p>
          <a:p>
            <a:pPr lvl="2">
              <a:lnSpc>
                <a:spcPct val="90000"/>
              </a:lnSpc>
            </a:pPr>
            <a:r>
              <a:rPr lang="en-US" altLang="en-US"/>
              <a:t>For example, a namespace for address books determines whether to use </a:t>
            </a:r>
            <a:r>
              <a:rPr lang="en-US" altLang="he-IL">
                <a:solidFill>
                  <a:srgbClr val="0000FF"/>
                </a:solidFill>
              </a:rPr>
              <a:t>&lt;</a:t>
            </a:r>
            <a:r>
              <a:rPr lang="en-US" altLang="he-IL">
                <a:solidFill>
                  <a:srgbClr val="800000"/>
                </a:solidFill>
              </a:rPr>
              <a:t>tel</a:t>
            </a:r>
            <a:r>
              <a:rPr lang="en-US" altLang="he-IL">
                <a:solidFill>
                  <a:srgbClr val="0000FF"/>
                </a:solidFill>
              </a:rPr>
              <a:t>&gt;</a:t>
            </a:r>
            <a:r>
              <a:rPr lang="en-US" altLang="en-US"/>
              <a:t> or </a:t>
            </a:r>
            <a:r>
              <a:rPr lang="en-US" altLang="he-IL">
                <a:solidFill>
                  <a:srgbClr val="0000FF"/>
                </a:solidFill>
              </a:rPr>
              <a:t>&lt;</a:t>
            </a:r>
            <a:r>
              <a:rPr lang="en-US" altLang="he-IL">
                <a:solidFill>
                  <a:srgbClr val="800000"/>
                </a:solidFill>
              </a:rPr>
              <a:t>phone</a:t>
            </a:r>
            <a:r>
              <a:rPr lang="en-US" altLang="he-IL">
                <a:solidFill>
                  <a:srgbClr val="0000FF"/>
                </a:solidFill>
              </a:rPr>
              <a:t>&gt;</a:t>
            </a:r>
            <a:endParaRPr lang="en-US" altLang="en-US">
              <a:solidFill>
                <a:srgbClr val="0000FF"/>
              </a:solidFill>
            </a:endParaRPr>
          </a:p>
        </p:txBody>
      </p:sp>
    </p:spTree>
    <p:extLst>
      <p:ext uri="{BB962C8B-B14F-4D97-AF65-F5344CB8AC3E}">
        <p14:creationId xmlns:p14="http://schemas.microsoft.com/office/powerpoint/2010/main" val="2747715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슬라이드 번호 개체 틀 5"/>
          <p:cNvSpPr>
            <a:spLocks noGrp="1"/>
          </p:cNvSpPr>
          <p:nvPr>
            <p:ph type="sldNum" sz="quarter" idx="12"/>
          </p:nvPr>
        </p:nvSpPr>
        <p:spPr/>
        <p:txBody>
          <a:bodyPr/>
          <a:lstStyle/>
          <a:p>
            <a:fld id="{DD43808A-6CA5-49DF-B258-53CEC07333AE}" type="slidenum">
              <a:rPr lang="en-US" altLang="en-US"/>
              <a:pPr/>
              <a:t>6</a:t>
            </a:fld>
            <a:endParaRPr lang="en-US" altLang="en-US"/>
          </a:p>
        </p:txBody>
      </p:sp>
      <p:sp>
        <p:nvSpPr>
          <p:cNvPr id="115714" name="Rectangle 2"/>
          <p:cNvSpPr>
            <a:spLocks noGrp="1" noChangeArrowheads="1"/>
          </p:cNvSpPr>
          <p:nvPr>
            <p:ph type="title"/>
          </p:nvPr>
        </p:nvSpPr>
        <p:spPr/>
        <p:txBody>
          <a:bodyPr/>
          <a:lstStyle/>
          <a:p>
            <a:r>
              <a:rPr lang="en-US" altLang="en-US" sz="4000"/>
              <a:t>Main Features of XML</a:t>
            </a:r>
            <a:r>
              <a:rPr lang="he-IL" altLang="en-US" sz="4000"/>
              <a:t> </a:t>
            </a:r>
            <a:r>
              <a:rPr lang="en-US" altLang="en-US" sz="4000"/>
              <a:t> (cont’d)</a:t>
            </a:r>
          </a:p>
        </p:txBody>
      </p:sp>
      <p:sp>
        <p:nvSpPr>
          <p:cNvPr id="115715" name="Rectangle 3"/>
          <p:cNvSpPr>
            <a:spLocks noGrp="1" noChangeArrowheads="1"/>
          </p:cNvSpPr>
          <p:nvPr>
            <p:ph type="body" idx="1"/>
          </p:nvPr>
        </p:nvSpPr>
        <p:spPr/>
        <p:txBody>
          <a:bodyPr/>
          <a:lstStyle/>
          <a:p>
            <a:pPr>
              <a:lnSpc>
                <a:spcPct val="90000"/>
              </a:lnSpc>
            </a:pPr>
            <a:r>
              <a:rPr lang="en-US" altLang="en-US" dirty="0"/>
              <a:t>XML has the concept of a schema</a:t>
            </a:r>
          </a:p>
          <a:p>
            <a:pPr lvl="1">
              <a:lnSpc>
                <a:spcPct val="90000"/>
              </a:lnSpc>
            </a:pPr>
            <a:r>
              <a:rPr lang="en-US" altLang="en-US" i="1" dirty="0">
                <a:solidFill>
                  <a:srgbClr val="FF0000"/>
                </a:solidFill>
              </a:rPr>
              <a:t>DTD </a:t>
            </a:r>
            <a:r>
              <a:rPr lang="en-US" altLang="en-US" dirty="0"/>
              <a:t> and the more expressive </a:t>
            </a:r>
            <a:r>
              <a:rPr lang="en-US" altLang="en-US" i="1" dirty="0">
                <a:solidFill>
                  <a:srgbClr val="FF0000"/>
                </a:solidFill>
              </a:rPr>
              <a:t>XML Schema</a:t>
            </a:r>
          </a:p>
          <a:p>
            <a:pPr>
              <a:lnSpc>
                <a:spcPct val="90000"/>
              </a:lnSpc>
            </a:pPr>
            <a:r>
              <a:rPr lang="en-US" altLang="en-US" dirty="0"/>
              <a:t>XML is a data model </a:t>
            </a:r>
          </a:p>
          <a:p>
            <a:pPr lvl="1">
              <a:lnSpc>
                <a:spcPct val="90000"/>
              </a:lnSpc>
            </a:pPr>
            <a:r>
              <a:rPr lang="en-US" altLang="en-US" dirty="0"/>
              <a:t>Similar to the </a:t>
            </a:r>
            <a:r>
              <a:rPr lang="en-US" altLang="en-US" i="1" dirty="0" err="1">
                <a:solidFill>
                  <a:srgbClr val="FF0000"/>
                </a:solidFill>
              </a:rPr>
              <a:t>semistructured</a:t>
            </a:r>
            <a:r>
              <a:rPr lang="en-US" altLang="en-US" i="1" dirty="0">
                <a:solidFill>
                  <a:srgbClr val="FF0000"/>
                </a:solidFill>
              </a:rPr>
              <a:t> data </a:t>
            </a:r>
            <a:r>
              <a:rPr lang="en-US" altLang="en-US" i="1" dirty="0" smtClean="0">
                <a:solidFill>
                  <a:srgbClr val="FF0000"/>
                </a:solidFill>
              </a:rPr>
              <a:t>model</a:t>
            </a:r>
          </a:p>
          <a:p>
            <a:pPr lvl="1"/>
            <a:r>
              <a:rPr lang="en-US" altLang="en-US" dirty="0" smtClean="0"/>
              <a:t>cf. DB Schema</a:t>
            </a:r>
            <a:endParaRPr lang="he-IL" altLang="en-US" i="1" dirty="0">
              <a:solidFill>
                <a:srgbClr val="FF0000"/>
              </a:solidFill>
            </a:endParaRPr>
          </a:p>
          <a:p>
            <a:pPr>
              <a:lnSpc>
                <a:spcPct val="90000"/>
              </a:lnSpc>
            </a:pPr>
            <a:r>
              <a:rPr lang="en-US" altLang="en-US" dirty="0"/>
              <a:t>XML supports internationalization (</a:t>
            </a:r>
            <a:r>
              <a:rPr lang="en-US" altLang="en-US" dirty="0">
                <a:hlinkClick r:id="rId2"/>
              </a:rPr>
              <a:t>Unicode</a:t>
            </a:r>
            <a:r>
              <a:rPr lang="en-US" altLang="en-US" dirty="0"/>
              <a:t>) and platform independence (an XML file is just a character file)</a:t>
            </a:r>
            <a:endParaRPr lang="en-US" altLang="en-US" sz="2400" dirty="0"/>
          </a:p>
        </p:txBody>
      </p:sp>
    </p:spTree>
    <p:extLst>
      <p:ext uri="{BB962C8B-B14F-4D97-AF65-F5344CB8AC3E}">
        <p14:creationId xmlns:p14="http://schemas.microsoft.com/office/powerpoint/2010/main" val="17087030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슬라이드 번호 개체 틀 5"/>
          <p:cNvSpPr>
            <a:spLocks noGrp="1"/>
          </p:cNvSpPr>
          <p:nvPr>
            <p:ph type="sldNum" sz="quarter" idx="12"/>
          </p:nvPr>
        </p:nvSpPr>
        <p:spPr/>
        <p:txBody>
          <a:bodyPr/>
          <a:lstStyle/>
          <a:p>
            <a:fld id="{22DF6F49-B132-4DDE-AAE1-0073E5AE79EF}" type="slidenum">
              <a:rPr lang="en-US" altLang="en-US"/>
              <a:pPr/>
              <a:t>7</a:t>
            </a:fld>
            <a:endParaRPr lang="en-US" altLang="en-US"/>
          </a:p>
        </p:txBody>
      </p:sp>
      <p:sp>
        <p:nvSpPr>
          <p:cNvPr id="109570" name="Rectangle 2"/>
          <p:cNvSpPr>
            <a:spLocks noGrp="1" noChangeArrowheads="1"/>
          </p:cNvSpPr>
          <p:nvPr>
            <p:ph type="title"/>
          </p:nvPr>
        </p:nvSpPr>
        <p:spPr/>
        <p:txBody>
          <a:bodyPr/>
          <a:lstStyle/>
          <a:p>
            <a:r>
              <a:rPr lang="en-US" altLang="en-US" sz="4000" dirty="0"/>
              <a:t>XML is the Standard </a:t>
            </a:r>
            <a:r>
              <a:rPr lang="en-US" altLang="en-US" sz="4000" dirty="0" smtClean="0"/>
              <a:t>for Data </a:t>
            </a:r>
            <a:r>
              <a:rPr lang="en-US" altLang="en-US" sz="4000" dirty="0"/>
              <a:t>Exchange</a:t>
            </a:r>
          </a:p>
        </p:txBody>
      </p:sp>
      <p:sp>
        <p:nvSpPr>
          <p:cNvPr id="109571" name="Rectangle 3"/>
          <p:cNvSpPr>
            <a:spLocks noGrp="1" noChangeArrowheads="1"/>
          </p:cNvSpPr>
          <p:nvPr>
            <p:ph type="body" idx="1"/>
          </p:nvPr>
        </p:nvSpPr>
        <p:spPr/>
        <p:txBody>
          <a:bodyPr/>
          <a:lstStyle/>
          <a:p>
            <a:r>
              <a:rPr lang="en-US" altLang="en-US"/>
              <a:t>Web services (e.g., ecommerce) require exchanging data between various applications that run on different platforms</a:t>
            </a:r>
          </a:p>
          <a:p>
            <a:r>
              <a:rPr lang="en-US" altLang="en-US"/>
              <a:t>XML (augmented with namespaces) is the preferred syntax for data exchange on the Web</a:t>
            </a:r>
          </a:p>
        </p:txBody>
      </p:sp>
    </p:spTree>
    <p:extLst>
      <p:ext uri="{BB962C8B-B14F-4D97-AF65-F5344CB8AC3E}">
        <p14:creationId xmlns:p14="http://schemas.microsoft.com/office/powerpoint/2010/main" val="12717811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슬라이드 번호 개체 틀 5"/>
          <p:cNvSpPr>
            <a:spLocks noGrp="1"/>
          </p:cNvSpPr>
          <p:nvPr>
            <p:ph type="sldNum" sz="quarter" idx="12"/>
          </p:nvPr>
        </p:nvSpPr>
        <p:spPr/>
        <p:txBody>
          <a:bodyPr/>
          <a:lstStyle/>
          <a:p>
            <a:fld id="{460B5630-BE86-4990-96AE-F95E67802D68}" type="slidenum">
              <a:rPr lang="en-US" altLang="en-US"/>
              <a:pPr/>
              <a:t>8</a:t>
            </a:fld>
            <a:endParaRPr lang="en-US" altLang="en-US"/>
          </a:p>
        </p:txBody>
      </p:sp>
      <p:sp>
        <p:nvSpPr>
          <p:cNvPr id="110594" name="Rectangle 2"/>
          <p:cNvSpPr>
            <a:spLocks noGrp="1" noChangeArrowheads="1"/>
          </p:cNvSpPr>
          <p:nvPr>
            <p:ph type="title"/>
          </p:nvPr>
        </p:nvSpPr>
        <p:spPr>
          <a:xfrm>
            <a:off x="685800" y="120650"/>
            <a:ext cx="7772400" cy="1143000"/>
          </a:xfrm>
        </p:spPr>
        <p:txBody>
          <a:bodyPr/>
          <a:lstStyle/>
          <a:p>
            <a:r>
              <a:rPr lang="en-US" altLang="en-US"/>
              <a:t>XML is not Alone</a:t>
            </a:r>
          </a:p>
        </p:txBody>
      </p:sp>
      <p:sp>
        <p:nvSpPr>
          <p:cNvPr id="110595" name="Rectangle 3"/>
          <p:cNvSpPr>
            <a:spLocks noGrp="1" noChangeArrowheads="1"/>
          </p:cNvSpPr>
          <p:nvPr>
            <p:ph type="body" idx="1"/>
          </p:nvPr>
        </p:nvSpPr>
        <p:spPr>
          <a:xfrm>
            <a:off x="631825" y="1304925"/>
            <a:ext cx="7956550" cy="5076825"/>
          </a:xfrm>
        </p:spPr>
        <p:txBody>
          <a:bodyPr/>
          <a:lstStyle/>
          <a:p>
            <a:pPr>
              <a:lnSpc>
                <a:spcPct val="90000"/>
              </a:lnSpc>
            </a:pPr>
            <a:r>
              <a:rPr lang="en-US" altLang="en-US" sz="2800" i="1" dirty="0">
                <a:solidFill>
                  <a:srgbClr val="FF0000"/>
                </a:solidFill>
              </a:rPr>
              <a:t>XML Schemas</a:t>
            </a:r>
            <a:r>
              <a:rPr lang="en-US" altLang="en-US" sz="2800" dirty="0"/>
              <a:t> strengthen the data-modeling capabilities of XML (in comparison to XML with only DTDs)</a:t>
            </a:r>
          </a:p>
          <a:p>
            <a:pPr>
              <a:lnSpc>
                <a:spcPct val="90000"/>
              </a:lnSpc>
            </a:pPr>
            <a:r>
              <a:rPr lang="en-US" altLang="en-US" sz="2800" i="1" dirty="0">
                <a:solidFill>
                  <a:srgbClr val="FF0000"/>
                </a:solidFill>
              </a:rPr>
              <a:t>XPath  </a:t>
            </a:r>
            <a:r>
              <a:rPr lang="en-US" altLang="en-US" sz="2800" dirty="0"/>
              <a:t>is a language for accessing parts of XML documents</a:t>
            </a:r>
          </a:p>
          <a:p>
            <a:pPr>
              <a:lnSpc>
                <a:spcPct val="90000"/>
              </a:lnSpc>
            </a:pPr>
            <a:r>
              <a:rPr lang="en-US" altLang="en-US" sz="2800" i="1" dirty="0" err="1">
                <a:solidFill>
                  <a:srgbClr val="FF0000"/>
                </a:solidFill>
              </a:rPr>
              <a:t>XLink</a:t>
            </a:r>
            <a:r>
              <a:rPr lang="en-US" altLang="en-US" sz="2800" i="1" dirty="0">
                <a:solidFill>
                  <a:srgbClr val="FF0000"/>
                </a:solidFill>
              </a:rPr>
              <a:t> </a:t>
            </a:r>
            <a:r>
              <a:rPr lang="en-US" altLang="en-US" sz="2800" dirty="0"/>
              <a:t> and</a:t>
            </a:r>
            <a:r>
              <a:rPr lang="en-US" altLang="en-US" sz="2800" i="1" dirty="0">
                <a:solidFill>
                  <a:srgbClr val="FF0000"/>
                </a:solidFill>
              </a:rPr>
              <a:t> XPointer</a:t>
            </a:r>
            <a:r>
              <a:rPr lang="en-US" altLang="en-US" sz="2800" dirty="0"/>
              <a:t>  support cross-references</a:t>
            </a:r>
          </a:p>
          <a:p>
            <a:pPr>
              <a:lnSpc>
                <a:spcPct val="90000"/>
              </a:lnSpc>
            </a:pPr>
            <a:r>
              <a:rPr lang="en-US" altLang="en-US" sz="2800" i="1" dirty="0">
                <a:solidFill>
                  <a:srgbClr val="FF0000"/>
                </a:solidFill>
              </a:rPr>
              <a:t>XSLT  </a:t>
            </a:r>
            <a:r>
              <a:rPr lang="en-US" altLang="en-US" sz="2800" dirty="0"/>
              <a:t>is a language for transforming XML documents  into other XML documents (including XHTML, for displaying XML files)</a:t>
            </a:r>
          </a:p>
          <a:p>
            <a:pPr lvl="1">
              <a:lnSpc>
                <a:spcPct val="90000"/>
              </a:lnSpc>
            </a:pPr>
            <a:r>
              <a:rPr lang="en-US" altLang="en-US" sz="2400" dirty="0"/>
              <a:t>Limited styling of XML can be done with </a:t>
            </a:r>
            <a:r>
              <a:rPr lang="en-US" altLang="en-US" sz="2400" i="1" dirty="0">
                <a:solidFill>
                  <a:srgbClr val="FF0000"/>
                </a:solidFill>
              </a:rPr>
              <a:t>CSS </a:t>
            </a:r>
            <a:r>
              <a:rPr lang="en-US" altLang="en-US" sz="2400" dirty="0"/>
              <a:t> alone</a:t>
            </a:r>
          </a:p>
          <a:p>
            <a:pPr>
              <a:lnSpc>
                <a:spcPct val="90000"/>
              </a:lnSpc>
            </a:pPr>
            <a:r>
              <a:rPr lang="en-US" altLang="en-US" sz="2800" i="1" dirty="0">
                <a:solidFill>
                  <a:srgbClr val="FF0000"/>
                </a:solidFill>
              </a:rPr>
              <a:t>XQuery  </a:t>
            </a:r>
            <a:r>
              <a:rPr lang="en-US" altLang="en-US" sz="2800" dirty="0"/>
              <a:t>is a </a:t>
            </a:r>
            <a:r>
              <a:rPr lang="en-US" altLang="en-US" sz="2800" dirty="0" err="1"/>
              <a:t>lanaguage</a:t>
            </a:r>
            <a:r>
              <a:rPr lang="en-US" altLang="en-US" sz="2800" dirty="0"/>
              <a:t> for querying XML documents</a:t>
            </a:r>
          </a:p>
        </p:txBody>
      </p:sp>
    </p:spTree>
    <p:extLst>
      <p:ext uri="{BB962C8B-B14F-4D97-AF65-F5344CB8AC3E}">
        <p14:creationId xmlns:p14="http://schemas.microsoft.com/office/powerpoint/2010/main" val="2131320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슬라이드 번호 개체 틀 5"/>
          <p:cNvSpPr>
            <a:spLocks noGrp="1"/>
          </p:cNvSpPr>
          <p:nvPr>
            <p:ph type="sldNum" sz="quarter" idx="12"/>
          </p:nvPr>
        </p:nvSpPr>
        <p:spPr/>
        <p:txBody>
          <a:bodyPr/>
          <a:lstStyle/>
          <a:p>
            <a:fld id="{16D05473-6222-4CA8-AD53-05E02505AD6B}" type="slidenum">
              <a:rPr lang="en-US" altLang="en-US"/>
              <a:pPr/>
              <a:t>9</a:t>
            </a:fld>
            <a:endParaRPr lang="en-US" altLang="en-US"/>
          </a:p>
        </p:txBody>
      </p:sp>
      <p:sp>
        <p:nvSpPr>
          <p:cNvPr id="116738" name="Rectangle 2"/>
          <p:cNvSpPr>
            <a:spLocks noGrp="1" noChangeArrowheads="1"/>
          </p:cNvSpPr>
          <p:nvPr>
            <p:ph type="title"/>
          </p:nvPr>
        </p:nvSpPr>
        <p:spPr/>
        <p:txBody>
          <a:bodyPr/>
          <a:lstStyle/>
          <a:p>
            <a:r>
              <a:rPr lang="en-US" altLang="en-US"/>
              <a:t>The Two Facets of XML</a:t>
            </a:r>
          </a:p>
        </p:txBody>
      </p:sp>
      <p:sp>
        <p:nvSpPr>
          <p:cNvPr id="116739" name="Rectangle 3"/>
          <p:cNvSpPr>
            <a:spLocks noGrp="1" noChangeArrowheads="1"/>
          </p:cNvSpPr>
          <p:nvPr>
            <p:ph type="body" idx="1"/>
          </p:nvPr>
        </p:nvSpPr>
        <p:spPr/>
        <p:txBody>
          <a:bodyPr/>
          <a:lstStyle/>
          <a:p>
            <a:pPr>
              <a:lnSpc>
                <a:spcPct val="90000"/>
              </a:lnSpc>
            </a:pPr>
            <a:r>
              <a:rPr lang="en-US" altLang="en-US" sz="2800"/>
              <a:t>Some XML files are just text documents with tags that denote their structure and include some metadata (e.g., an attribute that gives the name of the person who did the proofreading)</a:t>
            </a:r>
          </a:p>
          <a:p>
            <a:pPr lvl="1">
              <a:lnSpc>
                <a:spcPct val="90000"/>
              </a:lnSpc>
            </a:pPr>
            <a:r>
              <a:rPr lang="en-US" altLang="en-US" sz="2400"/>
              <a:t>See an example on the next slide</a:t>
            </a:r>
          </a:p>
          <a:p>
            <a:pPr lvl="1">
              <a:lnSpc>
                <a:spcPct val="90000"/>
              </a:lnSpc>
            </a:pPr>
            <a:r>
              <a:rPr lang="en-US" altLang="en-US" sz="2400"/>
              <a:t>XML is a subset of </a:t>
            </a:r>
            <a:r>
              <a:rPr lang="en-US" altLang="en-US" sz="2400" i="1">
                <a:solidFill>
                  <a:srgbClr val="FF0000"/>
                </a:solidFill>
              </a:rPr>
              <a:t>SGML (Standard Generalized Markup Language)</a:t>
            </a:r>
            <a:r>
              <a:rPr lang="en-US" altLang="en-US" sz="2400"/>
              <a:t> </a:t>
            </a:r>
          </a:p>
          <a:p>
            <a:pPr>
              <a:lnSpc>
                <a:spcPct val="90000"/>
              </a:lnSpc>
            </a:pPr>
            <a:r>
              <a:rPr lang="en-US" altLang="en-US" sz="2800"/>
              <a:t>Other XML documents are similar to database files (e.g., an address book)</a:t>
            </a:r>
          </a:p>
        </p:txBody>
      </p:sp>
    </p:spTree>
    <p:extLst>
      <p:ext uri="{BB962C8B-B14F-4D97-AF65-F5344CB8AC3E}">
        <p14:creationId xmlns:p14="http://schemas.microsoft.com/office/powerpoint/2010/main" val="24709873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2872</TotalTime>
  <Words>873</Words>
  <Application>Microsoft Office PowerPoint</Application>
  <PresentationFormat>화면 슬라이드 쇼(4:3)</PresentationFormat>
  <Paragraphs>264</Paragraphs>
  <Slides>28</Slides>
  <Notes>1</Notes>
  <HiddenSlides>0</HiddenSlides>
  <MMClips>0</MMClips>
  <ScaleCrop>false</ScaleCrop>
  <HeadingPairs>
    <vt:vector size="8" baseType="variant">
      <vt:variant>
        <vt:lpstr>사용한 글꼴</vt:lpstr>
      </vt:variant>
      <vt:variant>
        <vt:i4>12</vt:i4>
      </vt:variant>
      <vt:variant>
        <vt:lpstr>테마</vt:lpstr>
      </vt:variant>
      <vt:variant>
        <vt:i4>1</vt:i4>
      </vt:variant>
      <vt:variant>
        <vt:lpstr>포함된 OLE 서버</vt:lpstr>
      </vt:variant>
      <vt:variant>
        <vt:i4>1</vt:i4>
      </vt:variant>
      <vt:variant>
        <vt:lpstr>슬라이드 제목</vt:lpstr>
      </vt:variant>
      <vt:variant>
        <vt:i4>28</vt:i4>
      </vt:variant>
    </vt:vector>
  </HeadingPairs>
  <TitlesOfParts>
    <vt:vector size="42" baseType="lpstr">
      <vt:lpstr>Arial Unicode MS</vt:lpstr>
      <vt:lpstr>Times New Roman (Hebrew)</vt:lpstr>
      <vt:lpstr>굴림</vt:lpstr>
      <vt:lpstr>맑은 고딕</vt:lpstr>
      <vt:lpstr>Arial</vt:lpstr>
      <vt:lpstr>Calibri</vt:lpstr>
      <vt:lpstr>Comic Sans MS</vt:lpstr>
      <vt:lpstr>Consolas</vt:lpstr>
      <vt:lpstr>Courier New</vt:lpstr>
      <vt:lpstr>Tahoma</vt:lpstr>
      <vt:lpstr>Times New Roman</vt:lpstr>
      <vt:lpstr>Wingdings</vt:lpstr>
      <vt:lpstr>Office Theme</vt:lpstr>
      <vt:lpstr>Document</vt:lpstr>
      <vt:lpstr>XML – Basic Concepts (modified version from Dr. Praveen Madiraju)</vt:lpstr>
      <vt:lpstr>W3SCHOOLS.COM</vt:lpstr>
      <vt:lpstr>XML vs. HTML</vt:lpstr>
      <vt:lpstr>An Address Book as an XML document</vt:lpstr>
      <vt:lpstr>Main Features of XML</vt:lpstr>
      <vt:lpstr>Main Features of XML  (cont’d)</vt:lpstr>
      <vt:lpstr>XML is the Standard for Data Exchange</vt:lpstr>
      <vt:lpstr>XML is not Alone</vt:lpstr>
      <vt:lpstr>The Two Facets of XML</vt:lpstr>
      <vt:lpstr>XML can Describe  the Structure of a Document</vt:lpstr>
      <vt:lpstr>XML Syntax</vt:lpstr>
      <vt:lpstr>The Structure of XML</vt:lpstr>
      <vt:lpstr>A Useful Abbreviation</vt:lpstr>
      <vt:lpstr>XML Text</vt:lpstr>
      <vt:lpstr>XML Structure</vt:lpstr>
      <vt:lpstr>XML Structure (cont’d)</vt:lpstr>
      <vt:lpstr>XML Structure (cont’d)</vt:lpstr>
      <vt:lpstr>Terminology</vt:lpstr>
      <vt:lpstr>An XML Document is a Tree</vt:lpstr>
      <vt:lpstr>Mixed Content</vt:lpstr>
      <vt:lpstr>XML Attributes</vt:lpstr>
      <vt:lpstr>XML Attributes as Metadata</vt:lpstr>
      <vt:lpstr>XML Namespaces</vt:lpstr>
      <vt:lpstr>The Header Tag</vt:lpstr>
      <vt:lpstr>Processing Instructions</vt:lpstr>
      <vt:lpstr>Well-Formed XML Documents</vt:lpstr>
      <vt:lpstr>Representing relational databases</vt:lpstr>
      <vt:lpstr>PowerPoint 프레젠테이션</vt:lpstr>
    </vt:vector>
  </TitlesOfParts>
  <Compan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lik2</dc:creator>
  <cp:lastModifiedBy>LIK</cp:lastModifiedBy>
  <cp:revision>147</cp:revision>
  <dcterms:created xsi:type="dcterms:W3CDTF">2004-01-12T08:00:17Z</dcterms:created>
  <dcterms:modified xsi:type="dcterms:W3CDTF">2018-09-05T05:32:11Z</dcterms:modified>
</cp:coreProperties>
</file>